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yowis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549">
            <a:off x="7429708" y="585234"/>
            <a:ext cx="4325327" cy="4901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17" y="63353"/>
            <a:ext cx="3735402" cy="4202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8371">
            <a:off x="276030" y="3336185"/>
            <a:ext cx="2671817" cy="39740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4161" y="4265680"/>
            <a:ext cx="3732009" cy="2643354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53" y="1331650"/>
            <a:ext cx="4141293" cy="4845313"/>
          </a:xfr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yowis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73" y="1589088"/>
            <a:ext cx="113538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yowis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</a:t>
            </a:r>
            <a:r>
              <a:rPr lang="en-AU" sz="4000" i="1" dirty="0" err="1"/>
              <a:t>yo-wis</a:t>
            </a:r>
            <a:r>
              <a:rPr lang="en-AU" sz="4000" i="1" dirty="0"/>
              <a:t>”</a:t>
            </a:r>
            <a:r>
              <a:rPr lang="en-AU" sz="4000" dirty="0"/>
              <a:t>, means </a:t>
            </a:r>
            <a:r>
              <a:rPr lang="en-AU" sz="4000" i="1" dirty="0"/>
              <a:t>“your wish” </a:t>
            </a:r>
            <a:r>
              <a:rPr lang="en-AU" sz="4000" dirty="0"/>
              <a:t>in Indonesian, right?</a:t>
            </a:r>
          </a:p>
          <a:p>
            <a:pPr algn="just"/>
            <a:r>
              <a:rPr lang="en-AU" sz="4000" dirty="0"/>
              <a:t>Sorry, but I can’t grant </a:t>
            </a:r>
            <a:r>
              <a:rPr lang="en-AU" sz="4000" b="1" i="1" dirty="0"/>
              <a:t>“</a:t>
            </a:r>
            <a:r>
              <a:rPr lang="en-AU" sz="4000" b="1" i="1" dirty="0" err="1"/>
              <a:t>yowis</a:t>
            </a:r>
            <a:r>
              <a:rPr lang="en-AU" sz="4000" b="1" i="1" dirty="0"/>
              <a:t>”</a:t>
            </a:r>
            <a:r>
              <a:rPr lang="en-AU" sz="4000" dirty="0"/>
              <a:t> this time because your are wrong yet again!</a:t>
            </a:r>
          </a:p>
          <a:p>
            <a:pPr algn="just"/>
            <a:r>
              <a:rPr lang="en-AU" sz="4000" b="1" i="1" dirty="0"/>
              <a:t>“</a:t>
            </a:r>
            <a:r>
              <a:rPr lang="en-AU" sz="4000" b="1" i="1" dirty="0" err="1"/>
              <a:t>Yowis</a:t>
            </a:r>
            <a:r>
              <a:rPr lang="en-AU" sz="4000" b="1" i="1" dirty="0"/>
              <a:t>” </a:t>
            </a:r>
            <a:r>
              <a:rPr lang="en-AU" sz="4000" dirty="0"/>
              <a:t>is actually the Javanese word for </a:t>
            </a:r>
            <a:r>
              <a:rPr lang="en-AU" sz="4000" b="1" i="1" dirty="0"/>
              <a:t>“</a:t>
            </a:r>
            <a:r>
              <a:rPr lang="en-AU" sz="4000" b="1" i="1" dirty="0" err="1"/>
              <a:t>sudah</a:t>
            </a:r>
            <a:r>
              <a:rPr lang="en-AU" sz="4000" b="1" i="1" dirty="0"/>
              <a:t>” </a:t>
            </a:r>
            <a:r>
              <a:rPr lang="en-AU" sz="4000" dirty="0"/>
              <a:t>which means </a:t>
            </a:r>
            <a:r>
              <a:rPr lang="en-AU" sz="4000" i="1" dirty="0"/>
              <a:t>“already  done” </a:t>
            </a:r>
            <a:r>
              <a:rPr lang="en-AU" sz="4000" dirty="0"/>
              <a:t>in Indonesian!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84" y="0"/>
            <a:ext cx="1905000" cy="148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84559"/>
            <a:ext cx="1429304" cy="14293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73" y="4095195"/>
            <a:ext cx="3124200" cy="3124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13" y="-315912"/>
            <a:ext cx="314325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13" y="5184559"/>
            <a:ext cx="3077793" cy="1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yowis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3477">
            <a:off x="5427436" y="1460823"/>
            <a:ext cx="4649415" cy="5268912"/>
          </a:xfrm>
        </p:spPr>
      </p:pic>
      <p:sp>
        <p:nvSpPr>
          <p:cNvPr id="5" name="Oval Callout 4"/>
          <p:cNvSpPr/>
          <p:nvPr/>
        </p:nvSpPr>
        <p:spPr>
          <a:xfrm>
            <a:off x="435006" y="1198485"/>
            <a:ext cx="3861786" cy="2663301"/>
          </a:xfrm>
          <a:prstGeom prst="wedgeEllipseCallout">
            <a:avLst>
              <a:gd name="adj1" fmla="val 94782"/>
              <a:gd name="adj2" fmla="val -328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8085" y="1675534"/>
            <a:ext cx="3015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000" i="1" dirty="0"/>
              <a:t>If you would like me to produce another </a:t>
            </a:r>
            <a:r>
              <a:rPr lang="en-AU" sz="2000" b="1" i="1" dirty="0"/>
              <a:t>WORD Of The DAY </a:t>
            </a:r>
            <a:r>
              <a:rPr lang="en-AU" sz="2000" i="1" dirty="0"/>
              <a:t>out of thin air, </a:t>
            </a:r>
            <a:r>
              <a:rPr lang="en-AU" sz="2000" b="1" i="1" dirty="0"/>
              <a:t>“</a:t>
            </a:r>
            <a:r>
              <a:rPr lang="en-AU" sz="2000" b="1" i="1" dirty="0" err="1"/>
              <a:t>yowis</a:t>
            </a:r>
            <a:r>
              <a:rPr lang="en-AU" sz="2000" b="1" i="1" dirty="0"/>
              <a:t>” </a:t>
            </a:r>
            <a:r>
              <a:rPr lang="en-AU" sz="2000" i="1" dirty="0"/>
              <a:t>is my command!!!</a:t>
            </a:r>
            <a:endParaRPr lang="en-US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248" y="4811511"/>
            <a:ext cx="3428934" cy="2285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88" y="3104695"/>
            <a:ext cx="1268116" cy="534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2" y="4095279"/>
            <a:ext cx="243840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04" y="4546788"/>
            <a:ext cx="2526175" cy="2020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04" y="2998973"/>
            <a:ext cx="504637" cy="529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58">
            <a:off x="838200" y="5042954"/>
            <a:ext cx="707349" cy="7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2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88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yowis</vt:lpstr>
      <vt:lpstr>yowis</vt:lpstr>
      <vt:lpstr>yowis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39</cp:revision>
  <dcterms:created xsi:type="dcterms:W3CDTF">2016-04-10T22:18:35Z</dcterms:created>
  <dcterms:modified xsi:type="dcterms:W3CDTF">2016-10-18T10:17:25Z</dcterms:modified>
</cp:coreProperties>
</file>