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warta</a:t>
            </a:r>
            <a:endParaRPr lang="en-AU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931">
            <a:off x="8410193" y="496842"/>
            <a:ext cx="3256009" cy="2436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42" y="2025385"/>
            <a:ext cx="2565868" cy="1787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59"/>
            <a:ext cx="2076450" cy="336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848"/>
            <a:ext cx="3327784" cy="3400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47" y="3953749"/>
            <a:ext cx="5054353" cy="2807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35" y="3885648"/>
            <a:ext cx="4181475" cy="3086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31" y="389378"/>
            <a:ext cx="2253998" cy="1636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34" y="2801722"/>
            <a:ext cx="1905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warta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4745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warta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wahr-tah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“water”,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  <a:r>
              <a:rPr lang="en-AU" sz="4000" dirty="0"/>
              <a:t>Sorry to pour cold </a:t>
            </a:r>
            <a:r>
              <a:rPr lang="en-AU" sz="4000" i="1" dirty="0"/>
              <a:t>“water” </a:t>
            </a:r>
            <a:r>
              <a:rPr lang="en-AU" sz="4000" dirty="0"/>
              <a:t>on that idea, but I have </a:t>
            </a:r>
            <a:r>
              <a:rPr lang="en-AU" sz="4000" i="1" dirty="0"/>
              <a:t>“news” </a:t>
            </a:r>
            <a:r>
              <a:rPr lang="en-AU" sz="4000" dirty="0"/>
              <a:t>for you! 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warta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“news” </a:t>
            </a:r>
            <a:r>
              <a:rPr lang="en-AU" sz="4000" dirty="0"/>
              <a:t>in Indonesian. </a:t>
            </a:r>
          </a:p>
          <a:p>
            <a:pPr algn="just"/>
            <a:r>
              <a:rPr lang="en-AU" sz="4000" dirty="0"/>
              <a:t>Being vital to all life, the state of our </a:t>
            </a:r>
            <a:r>
              <a:rPr lang="en-AU" sz="4000" i="1" dirty="0"/>
              <a:t>“water” </a:t>
            </a:r>
            <a:r>
              <a:rPr lang="en-AU" sz="4000" dirty="0"/>
              <a:t>supplies is always important</a:t>
            </a:r>
            <a:r>
              <a:rPr lang="en-AU" sz="4000" i="1" dirty="0"/>
              <a:t> </a:t>
            </a:r>
            <a:r>
              <a:rPr lang="en-AU" sz="4000" b="1" i="1" dirty="0"/>
              <a:t>“</a:t>
            </a:r>
            <a:r>
              <a:rPr lang="en-AU" sz="4000" b="1" i="1" dirty="0" err="1"/>
              <a:t>warta</a:t>
            </a:r>
            <a:r>
              <a:rPr lang="en-AU" sz="4000" b="1" i="1" dirty="0"/>
              <a:t>” </a:t>
            </a:r>
            <a:r>
              <a:rPr lang="en-AU" sz="4000" dirty="0"/>
              <a:t>these days!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6" y="4632862"/>
            <a:ext cx="1559415" cy="656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99" y="4544972"/>
            <a:ext cx="1744684" cy="2313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2651999"/>
            <a:ext cx="922220" cy="913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692" y="2603241"/>
            <a:ext cx="878117" cy="96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69" y="5377470"/>
            <a:ext cx="2040193" cy="1356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" y="5441606"/>
            <a:ext cx="2335525" cy="1145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82" y="5181528"/>
            <a:ext cx="2649198" cy="1603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29" y="2817650"/>
            <a:ext cx="1508833" cy="1273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09" y="120477"/>
            <a:ext cx="1527536" cy="1145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6" y="266164"/>
            <a:ext cx="3757127" cy="796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56" y="5383273"/>
            <a:ext cx="2181649" cy="12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warta</vt:lpstr>
      <vt:lpstr>warta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46</cp:revision>
  <dcterms:created xsi:type="dcterms:W3CDTF">2016-04-10T22:18:35Z</dcterms:created>
  <dcterms:modified xsi:type="dcterms:W3CDTF">2017-01-14T04:11:45Z</dcterms:modified>
</cp:coreProperties>
</file>