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86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1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9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8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89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2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5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02-Apr-16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9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0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79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Uses of the </a:t>
            </a:r>
            <a:r>
              <a:rPr lang="en-US" b="1" i="1" dirty="0" smtClean="0"/>
              <a:t>“</a:t>
            </a:r>
            <a:r>
              <a:rPr lang="en-US" b="1" i="1" dirty="0" err="1" smtClean="0"/>
              <a:t>ber</a:t>
            </a:r>
            <a:r>
              <a:rPr lang="en-US" b="1" i="1" dirty="0" smtClean="0"/>
              <a:t>~” </a:t>
            </a:r>
            <a:r>
              <a:rPr lang="en-US" b="1" dirty="0" smtClean="0"/>
              <a:t>Prefix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Use-Wear-Own-Do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929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Orang-orang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bersepatu</a:t>
            </a:r>
            <a:r>
              <a:rPr lang="en-US" dirty="0" smtClean="0"/>
              <a:t> </a:t>
            </a:r>
            <a:r>
              <a:rPr lang="en-US" dirty="0" err="1" smtClean="0"/>
              <a:t>roda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i="1" dirty="0" smtClean="0"/>
              <a:t>These people like roller skating.</a:t>
            </a:r>
            <a:endParaRPr lang="en-AU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96360"/>
            <a:ext cx="3810000" cy="398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Orang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berski</a:t>
            </a:r>
            <a:r>
              <a:rPr lang="en-US" dirty="0" smtClean="0"/>
              <a:t> air.</a:t>
            </a:r>
          </a:p>
          <a:p>
            <a:r>
              <a:rPr lang="en-US" i="1" dirty="0" smtClean="0"/>
              <a:t>This person is water skiing.</a:t>
            </a:r>
            <a:endParaRPr lang="en-AU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05000"/>
            <a:ext cx="4495800" cy="421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9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have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beranak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orang.</a:t>
            </a:r>
          </a:p>
          <a:p>
            <a:r>
              <a:rPr lang="en-US" i="1" dirty="0" smtClean="0"/>
              <a:t>He has two children.</a:t>
            </a:r>
            <a:endParaRPr lang="en-AU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0"/>
            <a:ext cx="63150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5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have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smtClean="0"/>
              <a:t>Muslim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beristeri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(orang).</a:t>
            </a:r>
          </a:p>
          <a:p>
            <a:r>
              <a:rPr lang="en-US" i="1" dirty="0" smtClean="0"/>
              <a:t>Muslim men may have four wives.</a:t>
            </a:r>
            <a:endParaRPr lang="en-AU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43200"/>
            <a:ext cx="4457700" cy="32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1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own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bermobil</a:t>
            </a:r>
            <a:r>
              <a:rPr lang="en-US" dirty="0" smtClean="0"/>
              <a:t> </a:t>
            </a:r>
            <a:r>
              <a:rPr lang="en-US" dirty="0" err="1" smtClean="0"/>
              <a:t>Merecedes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I wish to own a Mercedes car.</a:t>
            </a:r>
            <a:endParaRPr lang="en-AU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14600"/>
            <a:ext cx="6128518" cy="34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6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own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Keluarga</a:t>
            </a:r>
            <a:r>
              <a:rPr lang="en-US" dirty="0" smtClean="0"/>
              <a:t> Addams </a:t>
            </a:r>
            <a:r>
              <a:rPr lang="en-US" dirty="0" err="1" smtClean="0"/>
              <a:t>berumah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The Addams family have a large house.</a:t>
            </a:r>
            <a:endParaRPr lang="en-AU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2286000"/>
            <a:ext cx="4950435" cy="395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1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use </a:t>
            </a:r>
            <a:r>
              <a:rPr lang="en-US" i="1" dirty="0" smtClean="0"/>
              <a:t>or</a:t>
            </a:r>
            <a:r>
              <a:rPr lang="en-US" dirty="0" smtClean="0"/>
              <a:t> wear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Orang Indonesia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berkemeja</a:t>
            </a:r>
            <a:r>
              <a:rPr lang="en-US" dirty="0" smtClean="0"/>
              <a:t> batik.</a:t>
            </a:r>
          </a:p>
          <a:p>
            <a:r>
              <a:rPr lang="en-US" i="1" dirty="0" smtClean="0"/>
              <a:t>Indonesians like to wear batik shirts.</a:t>
            </a:r>
            <a:endParaRPr lang="en-AU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8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use </a:t>
            </a:r>
            <a:r>
              <a:rPr lang="en-US" i="1" dirty="0"/>
              <a:t>or</a:t>
            </a:r>
            <a:r>
              <a:rPr lang="en-US" dirty="0"/>
              <a:t> wear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berdasi</a:t>
            </a:r>
            <a:r>
              <a:rPr lang="en-US" dirty="0" smtClean="0"/>
              <a:t> Gucci </a:t>
            </a:r>
            <a:r>
              <a:rPr lang="en-US" dirty="0" err="1" smtClean="0"/>
              <a:t>mahal</a:t>
            </a:r>
            <a:r>
              <a:rPr lang="en-US" dirty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I wear an expensive Gucci necktie to the office.</a:t>
            </a:r>
            <a:endParaRPr lang="en-AU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37361"/>
            <a:ext cx="4478866" cy="447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4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use </a:t>
            </a:r>
            <a:r>
              <a:rPr lang="en-US" i="1" dirty="0"/>
              <a:t>or</a:t>
            </a:r>
            <a:r>
              <a:rPr lang="en-US" dirty="0"/>
              <a:t> wear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Orang kaya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berjam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Rolex.</a:t>
            </a:r>
          </a:p>
          <a:p>
            <a:r>
              <a:rPr lang="en-US" i="1" dirty="0" smtClean="0"/>
              <a:t>Wealthy people like to wear Rolex watches.</a:t>
            </a:r>
            <a:endParaRPr lang="en-AU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91267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1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Orang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bersepeda</a:t>
            </a:r>
            <a:r>
              <a:rPr lang="en-US" dirty="0" smtClean="0"/>
              <a:t> untuk </a:t>
            </a:r>
            <a:r>
              <a:rPr lang="en-US" dirty="0" err="1" smtClean="0"/>
              <a:t>olahraga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person likes cycling for exercise.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32671"/>
            <a:ext cx="29051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691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</TotalTime>
  <Words>167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</vt:lpstr>
      <vt:lpstr>Uses of the “ber~” Prefix</vt:lpstr>
      <vt:lpstr>To have</vt:lpstr>
      <vt:lpstr>To have</vt:lpstr>
      <vt:lpstr>To own</vt:lpstr>
      <vt:lpstr>To own</vt:lpstr>
      <vt:lpstr>To use or wear</vt:lpstr>
      <vt:lpstr>To use or wear</vt:lpstr>
      <vt:lpstr>To use or wear</vt:lpstr>
      <vt:lpstr>To do</vt:lpstr>
      <vt:lpstr>To do</vt:lpstr>
      <vt:lpstr>To 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Uses of the “ber~” Prefix</dc:title>
  <dc:creator>Jim Athans</dc:creator>
  <cp:lastModifiedBy>Jim Athans</cp:lastModifiedBy>
  <cp:revision>2</cp:revision>
  <dcterms:created xsi:type="dcterms:W3CDTF">2006-08-16T00:00:00Z</dcterms:created>
  <dcterms:modified xsi:type="dcterms:W3CDTF">2016-04-02T13:43:46Z</dcterms:modified>
</cp:coreProperties>
</file>