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uber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45" y="3713584"/>
            <a:ext cx="3293706" cy="3293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2" y="4641765"/>
            <a:ext cx="5913584" cy="1814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76" y="83949"/>
            <a:ext cx="5136624" cy="1217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0" y="365125"/>
            <a:ext cx="1848108" cy="1829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35" y="365125"/>
            <a:ext cx="6068603" cy="455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15" y="4201836"/>
            <a:ext cx="4996665" cy="2618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20" y="-112182"/>
            <a:ext cx="7215991" cy="57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uber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5207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uber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oo-ber</a:t>
            </a:r>
            <a:r>
              <a:rPr lang="en-AU" sz="4000" i="1" dirty="0"/>
              <a:t>” </a:t>
            </a:r>
            <a:r>
              <a:rPr lang="en-AU" sz="4000" dirty="0"/>
              <a:t>is the Indonesian version of the world’s first ride-sharing app. </a:t>
            </a:r>
          </a:p>
          <a:p>
            <a:pPr algn="just"/>
            <a:r>
              <a:rPr lang="en-AU" sz="4000" dirty="0"/>
              <a:t>This time I’m not taking you for a </a:t>
            </a:r>
            <a:r>
              <a:rPr lang="en-AU" sz="4000" i="1" dirty="0"/>
              <a:t>“ride” </a:t>
            </a:r>
            <a:r>
              <a:rPr lang="en-AU" sz="4000" dirty="0"/>
              <a:t>because you are correct! However,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uber</a:t>
            </a:r>
            <a:r>
              <a:rPr lang="en-AU" sz="4000" b="1" i="1" dirty="0"/>
              <a:t>” </a:t>
            </a:r>
            <a:r>
              <a:rPr lang="en-AU" sz="4000" dirty="0"/>
              <a:t>does have another meaning in Indonesian. It means to </a:t>
            </a:r>
            <a:r>
              <a:rPr lang="en-AU" sz="4000" i="1" dirty="0"/>
              <a:t>“chase” </a:t>
            </a:r>
            <a:r>
              <a:rPr lang="en-AU" sz="4000" dirty="0"/>
              <a:t>or </a:t>
            </a:r>
            <a:r>
              <a:rPr lang="en-AU" sz="4000" i="1" dirty="0"/>
              <a:t>“pursue”</a:t>
            </a:r>
            <a:r>
              <a:rPr lang="en-AU" sz="4000" dirty="0"/>
              <a:t>!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4637"/>
            <a:ext cx="2051749" cy="2108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0" y="4329599"/>
            <a:ext cx="2528401" cy="2528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66" y="4414323"/>
            <a:ext cx="2341043" cy="2443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7534" y="4445536"/>
            <a:ext cx="342499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2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uber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447" y="1116752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With the advent of the </a:t>
            </a:r>
            <a:r>
              <a:rPr lang="en-AU" sz="4000" i="1" dirty="0"/>
              <a:t>“</a:t>
            </a:r>
            <a:r>
              <a:rPr lang="en-AU" sz="4000" i="1" dirty="0" err="1"/>
              <a:t>uber</a:t>
            </a:r>
            <a:r>
              <a:rPr lang="en-AU" sz="4000" i="1" dirty="0"/>
              <a:t>” </a:t>
            </a:r>
            <a:r>
              <a:rPr lang="en-AU" sz="4000" dirty="0"/>
              <a:t>service, people no longer need to </a:t>
            </a:r>
            <a:r>
              <a:rPr lang="en-AU" sz="4000" b="1" i="1" dirty="0"/>
              <a:t>“</a:t>
            </a:r>
            <a:r>
              <a:rPr lang="en-AU" sz="4000" b="1" i="1" dirty="0" err="1"/>
              <a:t>uber</a:t>
            </a:r>
            <a:r>
              <a:rPr lang="en-AU" sz="4000" b="1" i="1" dirty="0"/>
              <a:t>” </a:t>
            </a:r>
            <a:r>
              <a:rPr lang="en-AU" sz="4000" dirty="0"/>
              <a:t>a ride! In fact, it is now the </a:t>
            </a:r>
            <a:r>
              <a:rPr lang="en-AU" sz="4000" i="1" dirty="0"/>
              <a:t>“</a:t>
            </a:r>
            <a:r>
              <a:rPr lang="en-AU" sz="4000" i="1" dirty="0" err="1"/>
              <a:t>uber</a:t>
            </a:r>
            <a:r>
              <a:rPr lang="en-AU" sz="4000" i="1" dirty="0"/>
              <a:t>” </a:t>
            </a:r>
            <a:r>
              <a:rPr lang="en-AU" sz="4000" dirty="0"/>
              <a:t>drivers who </a:t>
            </a:r>
            <a:r>
              <a:rPr lang="en-AU" sz="4000" b="1" i="1" dirty="0"/>
              <a:t>“</a:t>
            </a:r>
            <a:r>
              <a:rPr lang="en-AU" sz="4000" b="1" i="1" dirty="0" err="1"/>
              <a:t>uber</a:t>
            </a:r>
            <a:r>
              <a:rPr lang="en-AU" sz="4000" b="1" i="1" dirty="0"/>
              <a:t>” </a:t>
            </a:r>
            <a:r>
              <a:rPr lang="en-AU" sz="4000" dirty="0"/>
              <a:t>customers for their money!</a:t>
            </a:r>
          </a:p>
          <a:p>
            <a:pPr marL="0" indent="0" algn="just">
              <a:buNone/>
            </a:pP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42" y="2299645"/>
            <a:ext cx="1110332" cy="46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70" y="3377683"/>
            <a:ext cx="5429718" cy="334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" y="2252637"/>
            <a:ext cx="7215991" cy="5774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" y="2950723"/>
            <a:ext cx="5136624" cy="1217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91" y="2077408"/>
            <a:ext cx="1317457" cy="17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uber</vt:lpstr>
      <vt:lpstr>uber</vt:lpstr>
      <vt:lpstr>uber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39</cp:revision>
  <dcterms:created xsi:type="dcterms:W3CDTF">2016-04-10T22:18:35Z</dcterms:created>
  <dcterms:modified xsi:type="dcterms:W3CDTF">2017-01-14T01:23:27Z</dcterms:modified>
</cp:coreProperties>
</file>