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-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tulat</a:t>
            </a:r>
            <a:endParaRPr lang="en-AU" sz="8000" b="1" dirty="0"/>
          </a:p>
        </p:txBody>
      </p:sp>
      <p:pic>
        <p:nvPicPr>
          <p:cNvPr id="1026" name="Picture 2" descr="Image result for La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52" y="1597382"/>
            <a:ext cx="4489838" cy="50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94" y="158340"/>
            <a:ext cx="4354716" cy="30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8625" cy="1931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8753" y="3093118"/>
            <a:ext cx="3237699" cy="3591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23" y="3143672"/>
            <a:ext cx="3655835" cy="37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52" y="81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tulat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7" y="1233410"/>
            <a:ext cx="1162086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tulat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“too-</a:t>
            </a:r>
            <a:r>
              <a:rPr lang="en-AU" sz="4000" i="1" dirty="0" err="1"/>
              <a:t>lut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“too late”, </a:t>
            </a:r>
            <a:r>
              <a:rPr lang="en-AU" sz="4000" dirty="0"/>
              <a:t>right? </a:t>
            </a:r>
          </a:p>
          <a:p>
            <a:pPr algn="just"/>
            <a:r>
              <a:rPr lang="en-AU" sz="4000" dirty="0"/>
              <a:t>As usual, you are a little slow off the mark as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tulat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“the day after the day after tomorrow” </a:t>
            </a:r>
            <a:r>
              <a:rPr lang="en-AU" sz="4000" dirty="0"/>
              <a:t>or </a:t>
            </a:r>
            <a:r>
              <a:rPr lang="en-AU" sz="4000" i="1" dirty="0"/>
              <a:t>“three days from now” </a:t>
            </a:r>
            <a:r>
              <a:rPr lang="en-AU" sz="4000" dirty="0"/>
              <a:t>in Indonesian.</a:t>
            </a:r>
          </a:p>
          <a:p>
            <a:pPr algn="just"/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04" y="-237724"/>
            <a:ext cx="2371429" cy="15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75" y="-237725"/>
            <a:ext cx="2371429" cy="15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58" y="3044776"/>
            <a:ext cx="3300398" cy="414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41" y="3943823"/>
            <a:ext cx="4532698" cy="3263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351" y="3843529"/>
            <a:ext cx="5826092" cy="38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tulat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526845"/>
            <a:ext cx="1162086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Now that you have been given three day’s advance notice, there is no excuse to be </a:t>
            </a:r>
            <a:r>
              <a:rPr lang="en-AU" sz="4000" b="1" i="1" dirty="0"/>
              <a:t>“</a:t>
            </a:r>
            <a:r>
              <a:rPr lang="en-AU" sz="4000" b="1" i="1" dirty="0" err="1"/>
              <a:t>tulat</a:t>
            </a:r>
            <a:r>
              <a:rPr lang="en-AU" sz="4000" b="1" i="1" dirty="0"/>
              <a:t>”</a:t>
            </a:r>
            <a:r>
              <a:rPr lang="en-AU" sz="4000" dirty="0"/>
              <a:t>! </a:t>
            </a:r>
          </a:p>
          <a:p>
            <a:pPr algn="just"/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73" y="-44584"/>
            <a:ext cx="2371429" cy="15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86" y="-24384"/>
            <a:ext cx="2371429" cy="15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307">
            <a:off x="2837928" y="2489567"/>
            <a:ext cx="3336998" cy="4192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73" y="2080197"/>
            <a:ext cx="1932132" cy="2561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162" y="2252677"/>
            <a:ext cx="1926425" cy="811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38" y="3184070"/>
            <a:ext cx="3366688" cy="3366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03" y="2708765"/>
            <a:ext cx="3995778" cy="3982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72" y="3975961"/>
            <a:ext cx="2244528" cy="278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2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tulat</vt:lpstr>
      <vt:lpstr>tulat</vt:lpstr>
      <vt:lpstr>tulat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47</cp:revision>
  <dcterms:created xsi:type="dcterms:W3CDTF">2016-04-10T22:18:35Z</dcterms:created>
  <dcterms:modified xsi:type="dcterms:W3CDTF">2017-01-10T11:25:01Z</dcterms:modified>
</cp:coreProperties>
</file>