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18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2" autoAdjust="0"/>
    <p:restoredTop sz="94133" autoAdjust="0"/>
  </p:normalViewPr>
  <p:slideViewPr>
    <p:cSldViewPr snapToGrid="0">
      <p:cViewPr varScale="1">
        <p:scale>
          <a:sx n="108" d="100"/>
          <a:sy n="108" d="100"/>
        </p:scale>
        <p:origin x="678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23/03/2018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95178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23/03/2018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00336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23/03/2018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47684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23/03/2018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96571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23/03/2018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97504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23/03/2018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68037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23/03/2018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42367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23/03/2018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61382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23/03/2018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69067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23/03/2018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29642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23/03/2018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87089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2DE2E-2F67-4BEB-A6EC-4B8C4A2DA493}" type="datetimeFigureOut">
              <a:rPr lang="en-AU" smtClean="0"/>
              <a:t>23/03/2018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4353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7" Type="http://schemas.openxmlformats.org/officeDocument/2006/relationships/image" Target="../media/image17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gif"/><Relationship Id="rId5" Type="http://schemas.openxmlformats.org/officeDocument/2006/relationships/image" Target="../media/image15.gif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814" y="827814"/>
            <a:ext cx="5202371" cy="520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557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1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 err="1"/>
              <a:t>tubin</a:t>
            </a:r>
            <a:endParaRPr lang="en-AU" sz="8000" b="1" dirty="0"/>
          </a:p>
        </p:txBody>
      </p:sp>
      <p:pic>
        <p:nvPicPr>
          <p:cNvPr id="6" name="Picture 5" descr="A picture containing cup, table, coffee, sitting&#10;&#10;Description generated with very high confidence">
            <a:extLst>
              <a:ext uri="{FF2B5EF4-FFF2-40B4-BE49-F238E27FC236}">
                <a16:creationId xmlns:a16="http://schemas.microsoft.com/office/drawing/2014/main" id="{B8F094A8-9955-4C19-A3DF-9BF3418900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8896" y="145102"/>
            <a:ext cx="2762250" cy="27622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163ED51-95A0-41CD-A4BD-164E574582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57" y="2707689"/>
            <a:ext cx="2797655" cy="3933672"/>
          </a:xfrm>
          <a:prstGeom prst="rect">
            <a:avLst/>
          </a:prstGeom>
        </p:spPr>
      </p:pic>
      <p:pic>
        <p:nvPicPr>
          <p:cNvPr id="11" name="Picture 10" descr="A picture containing cup, table, coffee, indoor&#10;&#10;Description generated with very high confidence">
            <a:extLst>
              <a:ext uri="{FF2B5EF4-FFF2-40B4-BE49-F238E27FC236}">
                <a16:creationId xmlns:a16="http://schemas.microsoft.com/office/drawing/2014/main" id="{B5A29EC1-42A4-4046-B8BB-6054971605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236" y="4073414"/>
            <a:ext cx="2712955" cy="2706859"/>
          </a:xfrm>
          <a:prstGeom prst="rect">
            <a:avLst/>
          </a:prstGeom>
        </p:spPr>
      </p:pic>
      <p:pic>
        <p:nvPicPr>
          <p:cNvPr id="13" name="Picture 12" descr="A picture containing bin, green, container, outdoor&#10;&#10;Description generated with very high confidence">
            <a:extLst>
              <a:ext uri="{FF2B5EF4-FFF2-40B4-BE49-F238E27FC236}">
                <a16:creationId xmlns:a16="http://schemas.microsoft.com/office/drawing/2014/main" id="{2C535F32-3177-471E-A1B8-6560E5F989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0223" y="2864261"/>
            <a:ext cx="2915057" cy="384863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51B6956-5421-45B1-8A4B-6F5EA1896EF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14" y="145102"/>
            <a:ext cx="2334703" cy="2342564"/>
          </a:xfrm>
          <a:prstGeom prst="rect">
            <a:avLst/>
          </a:prstGeom>
        </p:spPr>
      </p:pic>
      <p:pic>
        <p:nvPicPr>
          <p:cNvPr id="17" name="Picture 16" descr="A close up of a container&#10;&#10;Description generated with high confidence">
            <a:extLst>
              <a:ext uri="{FF2B5EF4-FFF2-40B4-BE49-F238E27FC236}">
                <a16:creationId xmlns:a16="http://schemas.microsoft.com/office/drawing/2014/main" id="{D22EA920-9FDD-478C-9810-0E136277596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464" y="1910711"/>
            <a:ext cx="2286319" cy="3296110"/>
          </a:xfrm>
          <a:prstGeom prst="rect">
            <a:avLst/>
          </a:prstGeom>
        </p:spPr>
      </p:pic>
      <p:pic>
        <p:nvPicPr>
          <p:cNvPr id="19" name="Picture 18" descr="A picture containing cup, table&#10;&#10;Description generated with very high confidence">
            <a:extLst>
              <a:ext uri="{FF2B5EF4-FFF2-40B4-BE49-F238E27FC236}">
                <a16:creationId xmlns:a16="http://schemas.microsoft.com/office/drawing/2014/main" id="{03715777-0FED-4B59-B344-0888E6D7A7F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815" y="1236563"/>
            <a:ext cx="2819794" cy="2819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563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3352" y="814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AU" sz="8000" b="1" dirty="0" err="1"/>
              <a:t>tubin</a:t>
            </a:r>
            <a:endParaRPr lang="en-AU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565" y="970523"/>
            <a:ext cx="11620869" cy="5268912"/>
          </a:xfrm>
        </p:spPr>
        <p:txBody>
          <a:bodyPr>
            <a:normAutofit/>
          </a:bodyPr>
          <a:lstStyle/>
          <a:p>
            <a:pPr algn="just"/>
            <a:r>
              <a:rPr lang="en-AU" sz="4000" dirty="0"/>
              <a:t>You are probably thinking that </a:t>
            </a:r>
            <a:r>
              <a:rPr lang="en-AU" sz="4000" b="1" i="1" dirty="0"/>
              <a:t>“</a:t>
            </a:r>
            <a:r>
              <a:rPr lang="en-AU" sz="4000" b="1" i="1" dirty="0" err="1"/>
              <a:t>tubin</a:t>
            </a:r>
            <a:r>
              <a:rPr lang="en-AU" sz="4000" b="1" i="1" dirty="0"/>
              <a:t>”</a:t>
            </a:r>
            <a:r>
              <a:rPr lang="en-AU" sz="4000" dirty="0"/>
              <a:t>,</a:t>
            </a:r>
            <a:r>
              <a:rPr lang="en-AU" sz="4000" b="1" i="1" dirty="0"/>
              <a:t> </a:t>
            </a:r>
            <a:r>
              <a:rPr lang="en-AU" sz="4000" dirty="0"/>
              <a:t>pronounced </a:t>
            </a:r>
            <a:r>
              <a:rPr lang="en-AU" sz="4000" i="1" dirty="0"/>
              <a:t>“too-bin”</a:t>
            </a:r>
            <a:r>
              <a:rPr lang="en-AU" sz="4000" dirty="0"/>
              <a:t>,</a:t>
            </a:r>
            <a:r>
              <a:rPr lang="en-AU" sz="4000" i="1" dirty="0"/>
              <a:t>  </a:t>
            </a:r>
            <a:r>
              <a:rPr lang="en-AU" sz="4000" dirty="0"/>
              <a:t>is Indonesian for </a:t>
            </a:r>
            <a:r>
              <a:rPr lang="en-AU" sz="4000" i="1" dirty="0"/>
              <a:t>“throw it in the bin”, </a:t>
            </a:r>
            <a:r>
              <a:rPr lang="en-AU" sz="4000" dirty="0"/>
              <a:t>right? </a:t>
            </a:r>
          </a:p>
          <a:p>
            <a:pPr algn="just"/>
            <a:r>
              <a:rPr lang="en-AU" sz="4000" dirty="0"/>
              <a:t>Sorry to rubbish that idea, but the noun </a:t>
            </a:r>
            <a:r>
              <a:rPr lang="en-AU" sz="4000" b="1" i="1" dirty="0"/>
              <a:t>“</a:t>
            </a:r>
            <a:r>
              <a:rPr lang="en-AU" sz="4000" b="1" i="1" dirty="0" err="1"/>
              <a:t>tubin</a:t>
            </a:r>
            <a:r>
              <a:rPr lang="en-AU" sz="4000" b="1" i="1" dirty="0"/>
              <a:t>” </a:t>
            </a:r>
            <a:r>
              <a:rPr lang="en-AU" sz="4000" dirty="0"/>
              <a:t>means </a:t>
            </a:r>
            <a:r>
              <a:rPr lang="en-AU" sz="4000" i="1" dirty="0"/>
              <a:t>“the day after the day after the day after tomorrow” </a:t>
            </a:r>
            <a:r>
              <a:rPr lang="en-AU" sz="4000" dirty="0"/>
              <a:t>or </a:t>
            </a:r>
            <a:r>
              <a:rPr lang="en-AU" sz="4000" i="1" dirty="0"/>
              <a:t>“four days from now” </a:t>
            </a:r>
            <a:r>
              <a:rPr lang="en-AU" sz="4000" dirty="0"/>
              <a:t>in Indonesian.</a:t>
            </a:r>
          </a:p>
          <a:p>
            <a:pPr algn="just"/>
            <a:endParaRPr lang="en-AU" sz="4000" b="1" i="1" dirty="0"/>
          </a:p>
          <a:p>
            <a:endParaRPr lang="en-AU" sz="4000" i="1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3A4E4CC-F25D-4E23-AA1C-DB811608F3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7476" y="4421698"/>
            <a:ext cx="3760589" cy="2707624"/>
          </a:xfrm>
          <a:prstGeom prst="rect">
            <a:avLst/>
          </a:prstGeom>
        </p:spPr>
      </p:pic>
      <p:pic>
        <p:nvPicPr>
          <p:cNvPr id="13" name="Picture 12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197BC7C3-4C35-4DE8-9EB1-2A2CE82059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003" y="4543016"/>
            <a:ext cx="1966283" cy="2115891"/>
          </a:xfrm>
          <a:prstGeom prst="rect">
            <a:avLst/>
          </a:prstGeom>
        </p:spPr>
      </p:pic>
      <p:pic>
        <p:nvPicPr>
          <p:cNvPr id="15" name="Picture 14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F3BECEFD-25D4-40D7-86CB-FE045C762E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584" y="4566669"/>
            <a:ext cx="2092238" cy="2092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423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 err="1"/>
              <a:t>tubin</a:t>
            </a:r>
            <a:endParaRPr lang="en-AU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0718" y="1526845"/>
            <a:ext cx="11620869" cy="5268912"/>
          </a:xfrm>
        </p:spPr>
        <p:txBody>
          <a:bodyPr>
            <a:normAutofit/>
          </a:bodyPr>
          <a:lstStyle/>
          <a:p>
            <a:pPr algn="just"/>
            <a:r>
              <a:rPr lang="en-AU" sz="4000" dirty="0"/>
              <a:t>Now that you have been given four day’s advance notice, I expect your homework to </a:t>
            </a:r>
            <a:r>
              <a:rPr lang="en-AU" sz="4000" b="1" i="1" dirty="0"/>
              <a:t>“</a:t>
            </a:r>
            <a:r>
              <a:rPr lang="en-AU" sz="4000" b="1" i="1" dirty="0" err="1"/>
              <a:t>tubin</a:t>
            </a:r>
            <a:r>
              <a:rPr lang="en-AU" sz="4000" b="1" i="1" dirty="0"/>
              <a:t>” </a:t>
            </a:r>
            <a:r>
              <a:rPr lang="en-AU" sz="4000" dirty="0"/>
              <a:t>on time! </a:t>
            </a:r>
          </a:p>
          <a:p>
            <a:pPr algn="just"/>
            <a:endParaRPr lang="en-AU" sz="4000" b="1" i="1" dirty="0"/>
          </a:p>
          <a:p>
            <a:endParaRPr lang="en-AU" sz="4000" i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56" y="2708147"/>
            <a:ext cx="1932132" cy="256153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4857" y="2713480"/>
            <a:ext cx="1926425" cy="8112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24" y="2713480"/>
            <a:ext cx="3995778" cy="3982547"/>
          </a:xfrm>
          <a:prstGeom prst="rect">
            <a:avLst/>
          </a:prstGeom>
        </p:spPr>
      </p:pic>
      <p:pic>
        <p:nvPicPr>
          <p:cNvPr id="8" name="Picture 7" descr="A close up of a clock&#10;&#10;Description generated with very high confidence">
            <a:extLst>
              <a:ext uri="{FF2B5EF4-FFF2-40B4-BE49-F238E27FC236}">
                <a16:creationId xmlns:a16="http://schemas.microsoft.com/office/drawing/2014/main" id="{C26A043B-0F6C-44CD-93B3-B3B7BE381A2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6496" y="3348015"/>
            <a:ext cx="4762500" cy="3333750"/>
          </a:xfrm>
          <a:prstGeom prst="rect">
            <a:avLst/>
          </a:prstGeom>
        </p:spPr>
      </p:pic>
      <p:pic>
        <p:nvPicPr>
          <p:cNvPr id="15" name="Picture 1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FB178189-8924-4CC6-93BB-383D93B755E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8939" y="61648"/>
            <a:ext cx="1662375" cy="1484779"/>
          </a:xfrm>
          <a:prstGeom prst="rect">
            <a:avLst/>
          </a:prstGeom>
        </p:spPr>
      </p:pic>
      <p:pic>
        <p:nvPicPr>
          <p:cNvPr id="17" name="Picture 16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9EF26B92-AF33-4B68-B537-F21A3E226E2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347" y="122376"/>
            <a:ext cx="2134363" cy="1600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3277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 err="1"/>
              <a:t>tubin</a:t>
            </a:r>
            <a:endParaRPr lang="en-AU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0718" y="1526845"/>
            <a:ext cx="11620869" cy="5268912"/>
          </a:xfrm>
        </p:spPr>
        <p:txBody>
          <a:bodyPr>
            <a:normAutofit/>
          </a:bodyPr>
          <a:lstStyle/>
          <a:p>
            <a:pPr algn="just"/>
            <a:endParaRPr lang="en-AU" sz="4000" b="1" i="1" dirty="0"/>
          </a:p>
          <a:p>
            <a:endParaRPr lang="en-AU" sz="4000" i="1" dirty="0"/>
          </a:p>
        </p:txBody>
      </p:sp>
      <p:pic>
        <p:nvPicPr>
          <p:cNvPr id="15" name="Picture 1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FB178189-8924-4CC6-93BB-383D93B755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8939" y="61648"/>
            <a:ext cx="1662375" cy="1484779"/>
          </a:xfrm>
          <a:prstGeom prst="rect">
            <a:avLst/>
          </a:prstGeom>
        </p:spPr>
      </p:pic>
      <p:pic>
        <p:nvPicPr>
          <p:cNvPr id="17" name="Picture 16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9EF26B92-AF33-4B68-B537-F21A3E226E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347" y="122376"/>
            <a:ext cx="2134363" cy="1600772"/>
          </a:xfrm>
          <a:prstGeom prst="rect">
            <a:avLst/>
          </a:prstGeom>
        </p:spPr>
      </p:pic>
      <p:pic>
        <p:nvPicPr>
          <p:cNvPr id="5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4FA7CE88-3153-4802-A220-7C6A4D5C62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9454" y="1965897"/>
            <a:ext cx="6446659" cy="4512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349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434</TotalTime>
  <Words>85</Words>
  <Application>Microsoft Office PowerPoint</Application>
  <PresentationFormat>Widescreen</PresentationFormat>
  <Paragraphs>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tubin</vt:lpstr>
      <vt:lpstr>tubin</vt:lpstr>
      <vt:lpstr>tubin</vt:lpstr>
      <vt:lpstr>tubin</vt:lpstr>
    </vt:vector>
  </TitlesOfParts>
  <Company>Queensland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ATHANASIADIS, Jim</dc:creator>
  <cp:lastModifiedBy>ATHANASIADIS, Jim (jatha1)</cp:lastModifiedBy>
  <cp:revision>51</cp:revision>
  <dcterms:created xsi:type="dcterms:W3CDTF">2016-04-10T22:18:35Z</dcterms:created>
  <dcterms:modified xsi:type="dcterms:W3CDTF">2018-03-23T12:04:42Z</dcterms:modified>
</cp:coreProperties>
</file>