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tofan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00" y="3879328"/>
            <a:ext cx="2348824" cy="2643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91" y="4026870"/>
            <a:ext cx="2165063" cy="2735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6279666" cy="4183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0"/>
            <a:ext cx="7143750" cy="6686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" y="163904"/>
            <a:ext cx="1781221" cy="242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tofan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5207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tofan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toh</a:t>
            </a:r>
            <a:r>
              <a:rPr lang="en-AU" sz="4000" i="1" dirty="0"/>
              <a:t>-fan”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a </a:t>
            </a:r>
            <a:r>
              <a:rPr lang="en-AU" sz="4000" i="1" dirty="0"/>
              <a:t>“toe fan”, </a:t>
            </a:r>
            <a:r>
              <a:rPr lang="en-AU" sz="4000" dirty="0"/>
              <a:t>right? Sorry to </a:t>
            </a:r>
            <a:r>
              <a:rPr lang="en-AU" sz="4000" i="1" dirty="0"/>
              <a:t>“blow away” </a:t>
            </a:r>
            <a:r>
              <a:rPr lang="en-AU" sz="4000" dirty="0"/>
              <a:t>that idea but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tofan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“cyclone” </a:t>
            </a:r>
            <a:r>
              <a:rPr lang="en-AU" sz="4000" dirty="0"/>
              <a:t>in Indonesian! </a:t>
            </a:r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8" y="3564293"/>
            <a:ext cx="2892445" cy="2802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48" y="3564293"/>
            <a:ext cx="2746312" cy="3083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70" y="3345003"/>
            <a:ext cx="2823657" cy="3350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5" y="3446258"/>
            <a:ext cx="3249036" cy="3249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38" y="238323"/>
            <a:ext cx="2546746" cy="848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10" y="238322"/>
            <a:ext cx="2546746" cy="8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tofan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" y="949011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Let me tell you that a </a:t>
            </a:r>
            <a:r>
              <a:rPr lang="en-AU" sz="4000" b="1" i="1" dirty="0"/>
              <a:t>“</a:t>
            </a:r>
            <a:r>
              <a:rPr lang="en-AU" sz="4000" b="1" i="1" dirty="0" err="1"/>
              <a:t>tofan</a:t>
            </a:r>
            <a:r>
              <a:rPr lang="en-AU" sz="4000" b="1" i="1" dirty="0"/>
              <a:t>” </a:t>
            </a:r>
            <a:r>
              <a:rPr lang="en-AU" sz="4000" dirty="0"/>
              <a:t>would blow away a lot more than a </a:t>
            </a:r>
            <a:r>
              <a:rPr lang="en-AU" sz="4000" i="1" dirty="0"/>
              <a:t>“toe fan” </a:t>
            </a:r>
            <a:r>
              <a:rPr lang="en-AU" sz="4000" dirty="0"/>
              <a:t>would,</a:t>
            </a:r>
            <a:r>
              <a:rPr lang="en-AU" sz="4000" i="1" dirty="0"/>
              <a:t> </a:t>
            </a:r>
            <a:r>
              <a:rPr lang="en-AU" sz="4000" dirty="0"/>
              <a:t>including yourself, your car and your entire house! </a:t>
            </a: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67" y="3334404"/>
            <a:ext cx="6047033" cy="3342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19" y="5415379"/>
            <a:ext cx="2140117" cy="1605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" y="2769186"/>
            <a:ext cx="7175313" cy="5094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43" y="2003021"/>
            <a:ext cx="1004244" cy="1331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18" y="2091728"/>
            <a:ext cx="1301408" cy="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7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tofan</vt:lpstr>
      <vt:lpstr>tofan</vt:lpstr>
      <vt:lpstr>tofan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40</cp:revision>
  <dcterms:created xsi:type="dcterms:W3CDTF">2016-04-10T22:18:35Z</dcterms:created>
  <dcterms:modified xsi:type="dcterms:W3CDTF">2017-01-11T14:16:59Z</dcterms:modified>
</cp:coreProperties>
</file>