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tiri</a:t>
            </a:r>
            <a:endParaRPr lang="en-AU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166" y="1677221"/>
            <a:ext cx="1997334" cy="19973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65" y="413625"/>
            <a:ext cx="2572112" cy="2572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015" y="3983277"/>
            <a:ext cx="2476275" cy="2476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02" y="3551539"/>
            <a:ext cx="3038669" cy="30386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286" y="4207188"/>
            <a:ext cx="2472612" cy="24726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15" y="-205273"/>
            <a:ext cx="3604471" cy="36044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251" y="748544"/>
            <a:ext cx="2682643" cy="30752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894" y="3874605"/>
            <a:ext cx="2534563" cy="271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32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tiri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1941"/>
            <a:ext cx="12192000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I’ll bet you’re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tiri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“teary”</a:t>
            </a:r>
            <a:r>
              <a:rPr lang="en-AU" sz="4000" dirty="0"/>
              <a:t>,</a:t>
            </a:r>
            <a:r>
              <a:rPr lang="en-AU" sz="4000" i="1" dirty="0"/>
              <a:t>  </a:t>
            </a:r>
            <a:r>
              <a:rPr lang="en-AU" sz="4000" dirty="0"/>
              <a:t>is the Indonesian for </a:t>
            </a:r>
            <a:r>
              <a:rPr lang="en-AU" sz="4000" i="1" dirty="0"/>
              <a:t>“teary-eyed”</a:t>
            </a:r>
            <a:r>
              <a:rPr lang="en-AU" sz="4000" dirty="0"/>
              <a:t>,</a:t>
            </a:r>
            <a:r>
              <a:rPr lang="en-AU" sz="4000" i="1" dirty="0"/>
              <a:t> </a:t>
            </a:r>
            <a:r>
              <a:rPr lang="en-AU" sz="4000" dirty="0"/>
              <a:t>right?</a:t>
            </a:r>
          </a:p>
          <a:p>
            <a:pPr algn="just"/>
            <a:r>
              <a:rPr lang="en-AU" sz="4000" dirty="0"/>
              <a:t>Please don’t get </a:t>
            </a:r>
            <a:r>
              <a:rPr lang="en-AU" sz="4000" i="1" dirty="0"/>
              <a:t>“teary” </a:t>
            </a:r>
            <a:r>
              <a:rPr lang="en-AU" sz="4000" dirty="0"/>
              <a:t> just because you are wrong again!</a:t>
            </a:r>
          </a:p>
          <a:p>
            <a:pPr algn="just"/>
            <a:r>
              <a:rPr lang="en-AU" sz="4000" dirty="0"/>
              <a:t>The adjective </a:t>
            </a:r>
            <a:r>
              <a:rPr lang="en-AU" sz="4000" b="1" i="1" dirty="0"/>
              <a:t>“</a:t>
            </a:r>
            <a:r>
              <a:rPr lang="en-AU" sz="4000" b="1" i="1" dirty="0" err="1"/>
              <a:t>tiri</a:t>
            </a:r>
            <a:r>
              <a:rPr lang="en-AU" sz="4000" b="1" i="1" dirty="0"/>
              <a:t>” </a:t>
            </a:r>
            <a:r>
              <a:rPr lang="en-AU" sz="4000" dirty="0"/>
              <a:t>means</a:t>
            </a:r>
            <a:r>
              <a:rPr lang="en-AU" sz="4000" i="1" dirty="0"/>
              <a:t> “step relative” </a:t>
            </a:r>
            <a:r>
              <a:rPr lang="en-AU" sz="4000" dirty="0"/>
              <a:t>in Indonesian and is placed after the relationship word.</a:t>
            </a:r>
          </a:p>
          <a:p>
            <a:pPr algn="just"/>
            <a:r>
              <a:rPr lang="en-AU" sz="4000" dirty="0"/>
              <a:t>For example, </a:t>
            </a:r>
            <a:r>
              <a:rPr lang="en-AU" sz="4000" b="1" i="1" dirty="0"/>
              <a:t>“Mike </a:t>
            </a:r>
            <a:r>
              <a:rPr lang="en-AU" sz="4000" b="1" i="1" dirty="0" err="1"/>
              <a:t>adalah</a:t>
            </a:r>
            <a:r>
              <a:rPr lang="en-AU" sz="4000" b="1" i="1" dirty="0"/>
              <a:t> </a:t>
            </a:r>
            <a:r>
              <a:rPr lang="en-AU" sz="4000" b="1" i="1" u="sng" dirty="0" err="1"/>
              <a:t>bapak</a:t>
            </a:r>
            <a:r>
              <a:rPr lang="en-AU" sz="4000" b="1" i="1" u="sng" dirty="0"/>
              <a:t> </a:t>
            </a:r>
            <a:r>
              <a:rPr lang="en-AU" sz="4000" b="1" i="1" u="sng" dirty="0" err="1"/>
              <a:t>tiri</a:t>
            </a:r>
            <a:r>
              <a:rPr lang="en-AU" sz="4000" b="1" i="1" dirty="0"/>
              <a:t> Marcia, Jan </a:t>
            </a:r>
            <a:r>
              <a:rPr lang="en-AU" sz="4000" b="1" i="1" dirty="0" err="1"/>
              <a:t>dan</a:t>
            </a:r>
            <a:r>
              <a:rPr lang="en-AU" sz="4000" b="1" i="1" dirty="0"/>
              <a:t> Cindy Brady”.</a:t>
            </a:r>
            <a:r>
              <a:rPr lang="en-AU" sz="4000" dirty="0"/>
              <a:t> </a:t>
            </a:r>
            <a:endParaRPr lang="en-AU" sz="4000" b="1" i="1" dirty="0"/>
          </a:p>
          <a:p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339" y="5244769"/>
            <a:ext cx="1748901" cy="14632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611" y="5275431"/>
            <a:ext cx="2054983" cy="1501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539" y="5323411"/>
            <a:ext cx="1406023" cy="140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32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tiri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021" y="979334"/>
            <a:ext cx="11034202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Yes, we all get a bit </a:t>
            </a:r>
            <a:r>
              <a:rPr lang="en-AU" sz="4000" i="1" dirty="0"/>
              <a:t>“teary” </a:t>
            </a:r>
            <a:r>
              <a:rPr lang="en-AU" sz="4000" dirty="0"/>
              <a:t>when we remember the world’s favourite </a:t>
            </a:r>
            <a:r>
              <a:rPr lang="en-AU" sz="4000" b="1" i="1" dirty="0"/>
              <a:t>“</a:t>
            </a:r>
            <a:r>
              <a:rPr lang="en-AU" sz="4000" b="1" i="1" dirty="0" err="1"/>
              <a:t>orangtua</a:t>
            </a:r>
            <a:r>
              <a:rPr lang="en-AU" sz="4000" b="1" i="1" dirty="0"/>
              <a:t> </a:t>
            </a:r>
            <a:r>
              <a:rPr lang="en-AU" sz="4000" b="1" i="1" dirty="0" err="1"/>
              <a:t>tiri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Mike and Carroll Brady of </a:t>
            </a:r>
            <a:r>
              <a:rPr lang="en-AU" sz="4000" i="1" dirty="0"/>
              <a:t>The Brady Bunch</a:t>
            </a:r>
            <a:r>
              <a:rPr lang="en-AU" sz="4000" dirty="0"/>
              <a:t>.</a:t>
            </a:r>
          </a:p>
          <a:p>
            <a:pPr algn="just"/>
            <a:r>
              <a:rPr lang="en-AU" sz="4000" dirty="0"/>
              <a:t>If you want to get really “teary”, you can sit through the entire box set collection of </a:t>
            </a:r>
            <a:r>
              <a:rPr lang="en-AU" sz="4000" i="1" dirty="0"/>
              <a:t>The Brady Bunch</a:t>
            </a:r>
            <a:r>
              <a:rPr lang="en-AU" sz="4000" dirty="0"/>
              <a:t> on DVD.</a:t>
            </a:r>
          </a:p>
          <a:p>
            <a:pPr marL="0" indent="0" algn="just">
              <a:buNone/>
            </a:pPr>
            <a:endParaRPr lang="en-AU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102" y="3806457"/>
            <a:ext cx="1179944" cy="1564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005" y="3823074"/>
            <a:ext cx="1401117" cy="5900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967" y="4592405"/>
            <a:ext cx="2366592" cy="21346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928" y="3331029"/>
            <a:ext cx="5679721" cy="35269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22" y="4474787"/>
            <a:ext cx="2716859" cy="271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39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126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tiri</vt:lpstr>
      <vt:lpstr>tiri</vt:lpstr>
      <vt:lpstr>tiri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 (jatha1)</cp:lastModifiedBy>
  <cp:revision>51</cp:revision>
  <dcterms:created xsi:type="dcterms:W3CDTF">2016-04-10T22:18:35Z</dcterms:created>
  <dcterms:modified xsi:type="dcterms:W3CDTF">2017-01-13T14:11:43Z</dcterms:modified>
</cp:coreProperties>
</file>