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timba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4" y="3929070"/>
            <a:ext cx="4333875" cy="346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46" y="4181384"/>
            <a:ext cx="5668028" cy="2889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97" y="-342684"/>
            <a:ext cx="7873016" cy="5333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32225"/>
            <a:ext cx="4572000" cy="323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-5600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timba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47451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“timba”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tim</a:t>
            </a:r>
            <a:r>
              <a:rPr lang="en-AU" sz="4000" i="1" dirty="0"/>
              <a:t>-bah”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“timber”,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  <a:r>
              <a:rPr lang="en-AU" sz="4000" dirty="0"/>
              <a:t>Sorry to give that idea the </a:t>
            </a:r>
            <a:r>
              <a:rPr lang="en-AU" sz="4000" i="1" dirty="0"/>
              <a:t>“axe” </a:t>
            </a:r>
            <a:r>
              <a:rPr lang="en-AU" sz="4000" dirty="0"/>
              <a:t>but the noun </a:t>
            </a:r>
            <a:r>
              <a:rPr lang="en-AU" sz="4000" b="1" i="1" dirty="0"/>
              <a:t>“timba” </a:t>
            </a:r>
            <a:r>
              <a:rPr lang="en-AU" sz="4000" dirty="0"/>
              <a:t>means </a:t>
            </a:r>
            <a:r>
              <a:rPr lang="en-AU" sz="4000" i="1" dirty="0"/>
              <a:t>“bucket”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I don’t know about you, but I prefer my buckets made out plastic rather than </a:t>
            </a:r>
            <a:r>
              <a:rPr lang="en-AU" sz="4000" i="1" dirty="0"/>
              <a:t>“timba” </a:t>
            </a:r>
            <a:r>
              <a:rPr lang="en-AU" sz="4000" dirty="0"/>
              <a:t>so let’s pour cold water on that idea!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08" y="4527612"/>
            <a:ext cx="1559415" cy="656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50" y="4363555"/>
            <a:ext cx="1744684" cy="2313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97" y="4500865"/>
            <a:ext cx="2483350" cy="2459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6282" y="4500865"/>
            <a:ext cx="2244763" cy="2459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0791">
            <a:off x="116339" y="5169375"/>
            <a:ext cx="1707143" cy="1673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198">
            <a:off x="10313471" y="5019869"/>
            <a:ext cx="1878529" cy="1838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37" y="2526447"/>
            <a:ext cx="2456341" cy="10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timba</vt:lpstr>
      <vt:lpstr>timba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2017-01-10T02:39:37Z</dcterms:modified>
</cp:coreProperties>
</file>