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tim</a:t>
            </a:r>
            <a:endParaRPr lang="en-AU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37" y="-589073"/>
            <a:ext cx="4576305" cy="334589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753">
            <a:off x="8805295" y="1837568"/>
            <a:ext cx="3493907" cy="3282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15">
            <a:off x="-49576" y="2546003"/>
            <a:ext cx="3741988" cy="1534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01" y="2885234"/>
            <a:ext cx="3836423" cy="1263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01" y="1667463"/>
            <a:ext cx="3765672" cy="1112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13" y="4176881"/>
            <a:ext cx="5647255" cy="2764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190" y="4427489"/>
            <a:ext cx="3602679" cy="2810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380" y="4427488"/>
            <a:ext cx="3806719" cy="2810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6" y="346659"/>
            <a:ext cx="3745325" cy="11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20" y="1443021"/>
            <a:ext cx="784897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tim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tim</a:t>
            </a:r>
            <a:r>
              <a:rPr lang="en-AU" sz="4000" i="1" dirty="0"/>
              <a:t>” </a:t>
            </a:r>
            <a:r>
              <a:rPr lang="en-AU" sz="4000" dirty="0"/>
              <a:t>is the Indonesian name for </a:t>
            </a:r>
            <a:r>
              <a:rPr lang="en-AU" sz="4000" i="1" dirty="0"/>
              <a:t>“Tim Tam” </a:t>
            </a:r>
            <a:r>
              <a:rPr lang="en-AU" sz="4000" dirty="0"/>
              <a:t>biscuits, right?</a:t>
            </a:r>
          </a:p>
          <a:p>
            <a:pPr algn="just"/>
            <a:r>
              <a:rPr lang="en-AU" sz="4000" dirty="0"/>
              <a:t>Or perhaps you think it might be the Australian soccer great, Tim Cahill?</a:t>
            </a:r>
          </a:p>
          <a:p>
            <a:pPr algn="just"/>
            <a:r>
              <a:rPr lang="en-AU" sz="4000" dirty="0"/>
              <a:t>Sorry to disappoint you, but you are wrong in both instances!</a:t>
            </a:r>
          </a:p>
          <a:p>
            <a:pPr algn="just"/>
            <a:endParaRPr lang="en-AU" sz="4000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13" y="467044"/>
            <a:ext cx="2927759" cy="62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43" y="1354244"/>
            <a:ext cx="1098451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noun, </a:t>
            </a:r>
            <a:r>
              <a:rPr lang="en-AU" sz="4000" b="1" i="1" dirty="0"/>
              <a:t>“</a:t>
            </a:r>
            <a:r>
              <a:rPr lang="en-AU" sz="4000" b="1" i="1" dirty="0" err="1"/>
              <a:t>tim</a:t>
            </a:r>
            <a:r>
              <a:rPr lang="en-AU" sz="4000" b="1" i="1" dirty="0"/>
              <a:t>”</a:t>
            </a:r>
            <a:r>
              <a:rPr lang="en-AU" sz="4000" dirty="0"/>
              <a:t>, along with </a:t>
            </a:r>
            <a:r>
              <a:rPr lang="en-AU" sz="4000" b="1" i="1" dirty="0"/>
              <a:t>“</a:t>
            </a:r>
            <a:r>
              <a:rPr lang="en-AU" sz="4000" b="1" i="1" dirty="0" err="1"/>
              <a:t>regu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reh</a:t>
            </a:r>
            <a:r>
              <a:rPr lang="en-AU" sz="4000" i="1" dirty="0"/>
              <a:t>-goo”</a:t>
            </a:r>
            <a:r>
              <a:rPr lang="en-AU" sz="4000" dirty="0"/>
              <a:t>, both mean </a:t>
            </a:r>
            <a:r>
              <a:rPr lang="en-AU" sz="4000" i="1" dirty="0"/>
              <a:t>“team”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What’s your favourite </a:t>
            </a:r>
            <a:r>
              <a:rPr lang="en-AU" sz="4000" b="1" i="1" dirty="0"/>
              <a:t>“</a:t>
            </a:r>
            <a:r>
              <a:rPr lang="en-AU" sz="4000" b="1" i="1" dirty="0" err="1"/>
              <a:t>tim</a:t>
            </a:r>
            <a:r>
              <a:rPr lang="en-AU" sz="4000" b="1" i="1" dirty="0"/>
              <a:t>”</a:t>
            </a:r>
            <a:r>
              <a:rPr lang="en-AU" sz="4000" dirty="0"/>
              <a:t>? Mine is the </a:t>
            </a:r>
            <a:r>
              <a:rPr lang="en-AU" sz="4000" i="1" dirty="0"/>
              <a:t>South Sydney </a:t>
            </a:r>
            <a:r>
              <a:rPr lang="en-AU" sz="4000" i="1" dirty="0" err="1"/>
              <a:t>Rabbitohs</a:t>
            </a:r>
            <a:r>
              <a:rPr lang="en-AU" sz="4000" dirty="0"/>
              <a:t>.</a:t>
            </a:r>
          </a:p>
          <a:p>
            <a:pPr algn="just"/>
            <a:r>
              <a:rPr lang="en-AU" sz="4000" dirty="0"/>
              <a:t>Hopefully, in 2017,</a:t>
            </a:r>
          </a:p>
          <a:p>
            <a:pPr marL="0" indent="0" algn="just">
              <a:buNone/>
            </a:pPr>
            <a:r>
              <a:rPr lang="en-AU" sz="4000" dirty="0"/>
              <a:t>  they  will again  be</a:t>
            </a:r>
          </a:p>
          <a:p>
            <a:pPr marL="0" indent="0" algn="just">
              <a:buNone/>
            </a:pPr>
            <a:r>
              <a:rPr lang="en-AU" sz="4000" dirty="0"/>
              <a:t>  the </a:t>
            </a:r>
            <a:r>
              <a:rPr lang="en-AU" sz="4000" b="1" i="1" dirty="0"/>
              <a:t>“</a:t>
            </a:r>
            <a:r>
              <a:rPr lang="en-AU" sz="4000" b="1" i="1" dirty="0" err="1"/>
              <a:t>tim</a:t>
            </a:r>
            <a:r>
              <a:rPr lang="en-AU" sz="4000" b="1" i="1" dirty="0"/>
              <a:t>” </a:t>
            </a:r>
            <a:r>
              <a:rPr lang="en-AU" sz="4000" dirty="0"/>
              <a:t>to beat!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94" y="3286046"/>
            <a:ext cx="3432868" cy="344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08" y="3124652"/>
            <a:ext cx="3153713" cy="34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1505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tim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96" y="1131216"/>
            <a:ext cx="1137223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for Indonesia, they are a soccer-crazy nation with their favourite competition being the </a:t>
            </a:r>
            <a:r>
              <a:rPr lang="en-AU" sz="4000" b="1" i="1" dirty="0" err="1"/>
              <a:t>Liga</a:t>
            </a:r>
            <a:r>
              <a:rPr lang="en-AU" sz="4000" b="1" i="1" dirty="0"/>
              <a:t> Premier </a:t>
            </a:r>
            <a:r>
              <a:rPr lang="en-AU" sz="4000" b="1" i="1" dirty="0" err="1"/>
              <a:t>Inggris</a:t>
            </a:r>
            <a:r>
              <a:rPr lang="en-AU" sz="4000" dirty="0"/>
              <a:t>. Can you guess what the three most </a:t>
            </a:r>
            <a:r>
              <a:rPr lang="en-AU" sz="4000"/>
              <a:t>popular </a:t>
            </a:r>
            <a:r>
              <a:rPr lang="en-AU" sz="4000" b="1" i="1"/>
              <a:t>“tim</a:t>
            </a:r>
            <a:r>
              <a:rPr lang="en-AU" sz="4000" b="1" i="1" dirty="0"/>
              <a:t>”</a:t>
            </a:r>
            <a:r>
              <a:rPr lang="en-AU" sz="4000" dirty="0"/>
              <a:t> are amongst Indonesian fans?</a:t>
            </a:r>
          </a:p>
          <a:p>
            <a:pPr marL="0" indent="0">
              <a:buNone/>
            </a:pP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0" y="3260712"/>
            <a:ext cx="3576378" cy="3623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84" y="3329126"/>
            <a:ext cx="2518701" cy="340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49" y="3324677"/>
            <a:ext cx="2895117" cy="34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146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tim</vt:lpstr>
      <vt:lpstr>tim</vt:lpstr>
      <vt:lpstr>tim</vt:lpstr>
      <vt:lpstr>tim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2016-10-24T12:47:37Z</dcterms:modified>
</cp:coreProperties>
</file>