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7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70" y="829676"/>
            <a:ext cx="4762500" cy="4448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tentram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41" y="1160559"/>
            <a:ext cx="4867092" cy="5626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292082"/>
            <a:ext cx="3048000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42" y="169312"/>
            <a:ext cx="952500" cy="1000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4786" y="160434"/>
            <a:ext cx="1007419" cy="1000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70" y="1583533"/>
            <a:ext cx="2275956" cy="22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tentram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9114"/>
            <a:ext cx="121920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Looking at the pictures, 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tentram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“ten-</a:t>
            </a:r>
            <a:r>
              <a:rPr lang="en-AU" sz="4000" i="1" dirty="0" err="1"/>
              <a:t>trum</a:t>
            </a:r>
            <a:r>
              <a:rPr lang="en-AU" sz="4000" i="1" dirty="0"/>
              <a:t>”, </a:t>
            </a:r>
            <a:r>
              <a:rPr lang="en-AU" sz="4000" dirty="0"/>
              <a:t>means </a:t>
            </a:r>
            <a:r>
              <a:rPr lang="en-AU" sz="4000" i="1" dirty="0"/>
              <a:t>“tantrum”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Take some deep breaths and calm down as I explain that the</a:t>
            </a:r>
            <a:r>
              <a:rPr lang="en-AU" sz="4000" i="1" dirty="0"/>
              <a:t> </a:t>
            </a:r>
            <a:r>
              <a:rPr lang="en-AU" sz="4000" dirty="0"/>
              <a:t>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tentram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“peaceful” </a:t>
            </a:r>
            <a:r>
              <a:rPr lang="en-AU" sz="4000" dirty="0"/>
              <a:t>in Indonesian. 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48" y="4468875"/>
            <a:ext cx="2442137" cy="2415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9" y="4582605"/>
            <a:ext cx="2188307" cy="2188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40" y="3984864"/>
            <a:ext cx="2637226" cy="2603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38" y="4445822"/>
            <a:ext cx="3331075" cy="2325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68" y="-342948"/>
            <a:ext cx="2435407" cy="18265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119" y="-342948"/>
            <a:ext cx="2435409" cy="18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tentram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9" y="1483607"/>
            <a:ext cx="1137155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As both a parent and teacher, I prefer dealing with children who are </a:t>
            </a:r>
            <a:r>
              <a:rPr lang="en-AU" sz="4000" b="1" i="1" dirty="0"/>
              <a:t>“</a:t>
            </a:r>
            <a:r>
              <a:rPr lang="en-AU" sz="4000" b="1" i="1" dirty="0" err="1"/>
              <a:t>tentram</a:t>
            </a:r>
            <a:r>
              <a:rPr lang="en-AU" sz="4000" b="1" i="1" dirty="0"/>
              <a:t>” </a:t>
            </a:r>
            <a:r>
              <a:rPr lang="en-AU" sz="4000" dirty="0"/>
              <a:t>rather than children who put on a </a:t>
            </a:r>
            <a:r>
              <a:rPr lang="en-AU" sz="4000" i="1" dirty="0"/>
              <a:t>“tantrum”.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55" y="2623828"/>
            <a:ext cx="1502001" cy="19912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19" y="2623828"/>
            <a:ext cx="1546472" cy="651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68" y="-342948"/>
            <a:ext cx="2435407" cy="1826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119" y="-342948"/>
            <a:ext cx="2435409" cy="1826555"/>
          </a:xfrm>
          <a:prstGeom prst="rect">
            <a:avLst/>
          </a:prstGeom>
        </p:spPr>
      </p:pic>
      <p:pic>
        <p:nvPicPr>
          <p:cNvPr id="1032" name="Picture 8" descr="Image result for angry troll fa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42" y="4002011"/>
            <a:ext cx="2524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32" y="3798522"/>
            <a:ext cx="3028709" cy="326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3601">
            <a:off x="8300223" y="2552209"/>
            <a:ext cx="3855492" cy="385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36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79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tentram</vt:lpstr>
      <vt:lpstr>tentram</vt:lpstr>
      <vt:lpstr>tentram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48</cp:revision>
  <dcterms:created xsi:type="dcterms:W3CDTF">2016-04-10T22:18:35Z</dcterms:created>
  <dcterms:modified xsi:type="dcterms:W3CDTF">2017-01-12T07:04:50Z</dcterms:modified>
</cp:coreProperties>
</file>