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20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tentram</a:t>
            </a:r>
            <a:endParaRPr lang="en-AU" sz="8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14" y="1996751"/>
            <a:ext cx="2430625" cy="4861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01" y="3946850"/>
            <a:ext cx="3609108" cy="2705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03" y="532661"/>
            <a:ext cx="3095529" cy="2901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1" y="2630541"/>
            <a:ext cx="6869805" cy="4099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8" y="405802"/>
            <a:ext cx="2710730" cy="25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tentram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783898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tentram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“tent-rum”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for </a:t>
            </a:r>
            <a:r>
              <a:rPr lang="en-AU" sz="4000" i="1" dirty="0"/>
              <a:t>“having a night-cap while camping”,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  <a:r>
              <a:rPr lang="en-AU" sz="4000" dirty="0"/>
              <a:t>Sorry to lower your </a:t>
            </a:r>
            <a:r>
              <a:rPr lang="en-AU" sz="4000" i="1" dirty="0"/>
              <a:t>“spirits” </a:t>
            </a:r>
            <a:r>
              <a:rPr lang="en-AU" sz="4000" dirty="0"/>
              <a:t>but 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tentram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“peaceful” </a:t>
            </a:r>
            <a:r>
              <a:rPr lang="en-AU" sz="4000" dirty="0"/>
              <a:t>in Indonesian. </a:t>
            </a:r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06" y="1615735"/>
            <a:ext cx="4087355" cy="4353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153203"/>
            <a:ext cx="1537485" cy="1537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8983" y="153202"/>
            <a:ext cx="1537485" cy="15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6" descr="Image result for stars at nigh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39" y="136122"/>
            <a:ext cx="5315724" cy="40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Image result for stars at nigh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5" y="95242"/>
            <a:ext cx="5315724" cy="40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stars at nigh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1" y="1100800"/>
            <a:ext cx="2895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rgbClr val="00FF00"/>
                </a:solidFill>
              </a:rPr>
              <a:t>tentram</a:t>
            </a:r>
            <a:endParaRPr lang="en-AU" sz="80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168301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>
                <a:solidFill>
                  <a:srgbClr val="00FF00"/>
                </a:solidFill>
              </a:rPr>
              <a:t>Nothing could be more </a:t>
            </a:r>
            <a:r>
              <a:rPr lang="en-AU" sz="4000" b="1" i="1" dirty="0">
                <a:solidFill>
                  <a:srgbClr val="00FF00"/>
                </a:solidFill>
              </a:rPr>
              <a:t>“</a:t>
            </a:r>
            <a:r>
              <a:rPr lang="en-AU" sz="4000" b="1" i="1" dirty="0" err="1">
                <a:solidFill>
                  <a:srgbClr val="00FF00"/>
                </a:solidFill>
              </a:rPr>
              <a:t>tentram</a:t>
            </a:r>
            <a:r>
              <a:rPr lang="en-AU" sz="4000" b="1" i="1" dirty="0">
                <a:solidFill>
                  <a:srgbClr val="00FF00"/>
                </a:solidFill>
              </a:rPr>
              <a:t>” </a:t>
            </a:r>
            <a:r>
              <a:rPr lang="en-AU" sz="4000" dirty="0">
                <a:solidFill>
                  <a:srgbClr val="00FF00"/>
                </a:solidFill>
              </a:rPr>
              <a:t>than camping in a </a:t>
            </a:r>
            <a:r>
              <a:rPr lang="en-AU" sz="4000" i="1" dirty="0">
                <a:solidFill>
                  <a:srgbClr val="00FF00"/>
                </a:solidFill>
              </a:rPr>
              <a:t>“tent” </a:t>
            </a:r>
            <a:r>
              <a:rPr lang="en-AU" sz="4000" dirty="0">
                <a:solidFill>
                  <a:srgbClr val="00FF00"/>
                </a:solidFill>
              </a:rPr>
              <a:t>with a few swigs of </a:t>
            </a:r>
            <a:r>
              <a:rPr lang="en-AU" sz="4000" i="1" dirty="0">
                <a:solidFill>
                  <a:srgbClr val="00FF00"/>
                </a:solidFill>
              </a:rPr>
              <a:t>“rum” </a:t>
            </a:r>
            <a:r>
              <a:rPr lang="en-AU" sz="4000" dirty="0">
                <a:solidFill>
                  <a:srgbClr val="00FF00"/>
                </a:solidFill>
              </a:rPr>
              <a:t>under the belt to help pass the time. </a:t>
            </a:r>
            <a:endParaRPr lang="en-AU" sz="4000" i="1" dirty="0">
              <a:solidFill>
                <a:srgbClr val="00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08" y="2865041"/>
            <a:ext cx="1103242" cy="464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16" y="2600959"/>
            <a:ext cx="5543881" cy="4006320"/>
          </a:xfrm>
          <a:prstGeom prst="rect">
            <a:avLst/>
          </a:prstGeom>
        </p:spPr>
      </p:pic>
      <p:pic>
        <p:nvPicPr>
          <p:cNvPr id="3074" name="Picture 2" descr="Image result for campfire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39" y="45789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Image result for campfire gif"/>
          <p:cNvSpPr>
            <a:spLocks noChangeAspect="1" noChangeArrowheads="1"/>
          </p:cNvSpPr>
          <p:nvPr/>
        </p:nvSpPr>
        <p:spPr bwMode="auto">
          <a:xfrm>
            <a:off x="5943599" y="3276599"/>
            <a:ext cx="953655" cy="9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66" y="2656896"/>
            <a:ext cx="1282450" cy="170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01" y="5743549"/>
            <a:ext cx="635687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79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tentram</vt:lpstr>
      <vt:lpstr>tentram</vt:lpstr>
      <vt:lpstr>tentram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46</cp:revision>
  <dcterms:created xsi:type="dcterms:W3CDTF">2016-04-10T22:18:35Z</dcterms:created>
  <dcterms:modified xsi:type="dcterms:W3CDTF">2017-01-11T09:33:16Z</dcterms:modified>
</cp:coreProperties>
</file>