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takbir</a:t>
            </a:r>
            <a:endParaRPr lang="en-AU" sz="8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47" y="3072501"/>
            <a:ext cx="3533313" cy="4206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87" y="1517086"/>
            <a:ext cx="2144520" cy="3509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67" y="669436"/>
            <a:ext cx="3310430" cy="59311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804" y="669436"/>
            <a:ext cx="3493435" cy="34934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124" y="894862"/>
            <a:ext cx="3250794" cy="32507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67" y="3358438"/>
            <a:ext cx="3250794" cy="32507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50" y="1724306"/>
            <a:ext cx="3250794" cy="32507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87" y="3550287"/>
            <a:ext cx="325079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takbir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1" y="1517968"/>
            <a:ext cx="806268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may not know that </a:t>
            </a:r>
            <a:r>
              <a:rPr lang="en-AU" sz="4000" b="1" i="1" dirty="0"/>
              <a:t>“</a:t>
            </a:r>
            <a:r>
              <a:rPr lang="en-AU" sz="4000" b="1" i="1" dirty="0" err="1"/>
              <a:t>tak</a:t>
            </a:r>
            <a:r>
              <a:rPr lang="en-AU" sz="4000" b="1" i="1" dirty="0"/>
              <a:t>” </a:t>
            </a:r>
            <a:r>
              <a:rPr lang="en-AU" sz="4000" dirty="0"/>
              <a:t>is short for </a:t>
            </a:r>
            <a:r>
              <a:rPr lang="en-AU" sz="4000" b="1" i="1" dirty="0"/>
              <a:t>“</a:t>
            </a:r>
            <a:r>
              <a:rPr lang="en-AU" sz="4000" b="1" i="1" dirty="0" err="1"/>
              <a:t>tidak</a:t>
            </a:r>
            <a:r>
              <a:rPr lang="en-AU" sz="4000" b="1" i="1" dirty="0"/>
              <a:t>” </a:t>
            </a:r>
            <a:r>
              <a:rPr lang="en-AU" sz="4000" dirty="0"/>
              <a:t>which means </a:t>
            </a:r>
            <a:r>
              <a:rPr lang="en-AU" sz="4000" b="1" i="1" dirty="0"/>
              <a:t>“no” </a:t>
            </a:r>
            <a:r>
              <a:rPr lang="en-AU" sz="4000" dirty="0"/>
              <a:t>or </a:t>
            </a:r>
            <a:r>
              <a:rPr lang="en-AU" sz="4000" b="1" i="1" dirty="0"/>
              <a:t>“not” </a:t>
            </a:r>
            <a:r>
              <a:rPr lang="en-AU" sz="4000" dirty="0"/>
              <a:t>in Indonesian. To add to that, </a:t>
            </a:r>
            <a:r>
              <a:rPr lang="en-AU" sz="4000" b="1" i="1" dirty="0"/>
              <a:t>“</a:t>
            </a:r>
            <a:r>
              <a:rPr lang="en-AU" sz="4000" b="1" i="1" dirty="0" err="1"/>
              <a:t>bir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b="1" i="1" dirty="0"/>
              <a:t>“beer” </a:t>
            </a:r>
            <a:r>
              <a:rPr lang="en-AU" sz="4000" dirty="0"/>
              <a:t>in Indonesian.</a:t>
            </a:r>
          </a:p>
          <a:p>
            <a:pPr algn="just"/>
            <a:r>
              <a:rPr lang="en-AU" sz="4000" dirty="0"/>
              <a:t>Therefore, you could be excused for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takbir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b="1" i="1" dirty="0"/>
              <a:t>“tuck-beer”</a:t>
            </a:r>
            <a:r>
              <a:rPr lang="en-AU" sz="4000" dirty="0"/>
              <a:t>, means </a:t>
            </a:r>
            <a:r>
              <a:rPr lang="en-AU" sz="4000" i="1" dirty="0"/>
              <a:t>“no beer” </a:t>
            </a:r>
            <a:r>
              <a:rPr lang="en-AU" sz="4000" dirty="0"/>
              <a:t>in Indonesian. 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7" y="2077805"/>
            <a:ext cx="3548554" cy="35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takbir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6401837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The word </a:t>
            </a:r>
            <a:r>
              <a:rPr lang="en-AU" sz="4000" b="1" i="1" dirty="0"/>
              <a:t>“</a:t>
            </a:r>
            <a:r>
              <a:rPr lang="en-AU" sz="4000" b="1" i="1" dirty="0" err="1"/>
              <a:t>takbir</a:t>
            </a:r>
            <a:r>
              <a:rPr lang="en-AU" sz="4000" b="1" i="1" dirty="0"/>
              <a:t>” </a:t>
            </a:r>
            <a:r>
              <a:rPr lang="en-AU" sz="4000" dirty="0"/>
              <a:t>refers to the common Islamic-Arabic phrase </a:t>
            </a:r>
            <a:r>
              <a:rPr lang="en-AU" sz="4000" b="1" i="1" dirty="0"/>
              <a:t>“Allah Hu Akbar” </a:t>
            </a:r>
            <a:r>
              <a:rPr lang="en-AU" sz="4000" dirty="0"/>
              <a:t>which is an affirmation of the </a:t>
            </a:r>
            <a:r>
              <a:rPr lang="en-AU" sz="4000" i="1" dirty="0"/>
              <a:t>“Greatness of God”.</a:t>
            </a:r>
          </a:p>
          <a:p>
            <a:endParaRPr lang="en-AU" sz="4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90" y="1858862"/>
            <a:ext cx="6346458" cy="475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5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takbir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699609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As Muslims are forbidden from drinking alcoholic beverages, the makers of </a:t>
            </a:r>
            <a:r>
              <a:rPr lang="en-AU" sz="4000" b="1" i="1" dirty="0"/>
              <a:t>“</a:t>
            </a:r>
            <a:r>
              <a:rPr lang="en-AU" sz="4000" b="1" i="1" dirty="0" err="1"/>
              <a:t>Bintang</a:t>
            </a:r>
            <a:r>
              <a:rPr lang="en-AU" sz="4000" b="1" i="1" dirty="0"/>
              <a:t>” </a:t>
            </a:r>
            <a:r>
              <a:rPr lang="en-AU" sz="4000" dirty="0"/>
              <a:t>beer in Indonesia have come up with a </a:t>
            </a:r>
            <a:r>
              <a:rPr lang="en-AU" sz="4000" i="1" dirty="0"/>
              <a:t>“zero” </a:t>
            </a:r>
            <a:r>
              <a:rPr lang="en-AU" sz="4000" dirty="0"/>
              <a:t>alcohol beer that is able to be consumed by the majority Muslim population.</a:t>
            </a:r>
            <a:endParaRPr lang="en-AU" sz="4000" i="1" dirty="0"/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98" y="1690688"/>
            <a:ext cx="4309415" cy="43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6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takbir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102" y="1500212"/>
            <a:ext cx="775187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Allow me to introduce you to </a:t>
            </a:r>
            <a:r>
              <a:rPr lang="en-AU" sz="4000" b="1" i="1" dirty="0"/>
              <a:t>“</a:t>
            </a:r>
            <a:r>
              <a:rPr lang="en-AU" sz="4000" b="1" i="1" dirty="0" err="1"/>
              <a:t>Bintang</a:t>
            </a:r>
            <a:r>
              <a:rPr lang="en-AU" sz="4000" b="1" i="1" dirty="0"/>
              <a:t> </a:t>
            </a:r>
            <a:r>
              <a:rPr lang="en-AU" sz="4000" b="1" i="1" dirty="0">
                <a:solidFill>
                  <a:srgbClr val="FF0000"/>
                </a:solidFill>
              </a:rPr>
              <a:t>Zero</a:t>
            </a:r>
            <a:r>
              <a:rPr lang="en-AU" sz="4000" dirty="0"/>
              <a:t>” , which is marketed as a carbonated </a:t>
            </a:r>
            <a:r>
              <a:rPr lang="en-AU" sz="4000" i="1" dirty="0"/>
              <a:t>“malt” </a:t>
            </a:r>
            <a:r>
              <a:rPr lang="en-AU" sz="4000" dirty="0"/>
              <a:t>beverage.</a:t>
            </a:r>
          </a:p>
          <a:p>
            <a:pPr algn="just"/>
            <a:r>
              <a:rPr lang="en-AU" sz="4000" dirty="0"/>
              <a:t>Personally, I would rather drink a </a:t>
            </a:r>
            <a:r>
              <a:rPr lang="en-AU" sz="4000" i="1" dirty="0"/>
              <a:t>“malted” </a:t>
            </a:r>
            <a:r>
              <a:rPr lang="en-AU" sz="4000" dirty="0"/>
              <a:t>milkshake given this choice! </a:t>
            </a:r>
            <a:endParaRPr lang="en-AU" sz="4000" i="1" dirty="0"/>
          </a:p>
          <a:p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78" y="778145"/>
            <a:ext cx="4455684" cy="4455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74" y="2521725"/>
            <a:ext cx="2328008" cy="1862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65" y="4677260"/>
            <a:ext cx="1905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91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174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takbir</vt:lpstr>
      <vt:lpstr>takbir</vt:lpstr>
      <vt:lpstr>takbir</vt:lpstr>
      <vt:lpstr>takbir</vt:lpstr>
      <vt:lpstr>takbir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35</cp:revision>
  <dcterms:created xsi:type="dcterms:W3CDTF">2016-04-10T22:18:35Z</dcterms:created>
  <dcterms:modified xsi:type="dcterms:W3CDTF">2016-10-29T12:20:21Z</dcterms:modified>
</cp:coreProperties>
</file>