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5" d="100"/>
          <a:sy n="105" d="100"/>
        </p:scale>
        <p:origin x="294" y="-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3.png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syak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7" y="365125"/>
            <a:ext cx="3856984" cy="250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96" y="5375"/>
            <a:ext cx="4602337" cy="2334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96" y="2121923"/>
            <a:ext cx="47625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" y="2865437"/>
            <a:ext cx="428625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07" y="4264678"/>
            <a:ext cx="6224124" cy="2812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07" y="1648670"/>
            <a:ext cx="5221572" cy="26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syak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syak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“shuck”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“shark”,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Allow</a:t>
            </a:r>
            <a:r>
              <a:rPr lang="en-AU" sz="4000" i="1" dirty="0"/>
              <a:t> </a:t>
            </a:r>
            <a:r>
              <a:rPr lang="en-AU" sz="4000" dirty="0"/>
              <a:t>me to dispel your doubts because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syak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“doubtful” </a:t>
            </a:r>
            <a:r>
              <a:rPr lang="en-AU" sz="4000" dirty="0"/>
              <a:t>or </a:t>
            </a:r>
            <a:r>
              <a:rPr lang="en-AU" sz="4000" i="1" dirty="0"/>
              <a:t>“suspicious” </a:t>
            </a:r>
            <a:r>
              <a:rPr lang="en-AU" sz="4000" dirty="0"/>
              <a:t>in Indonesian. 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4" y="97674"/>
            <a:ext cx="1292386" cy="1381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339">
            <a:off x="2353056" y="4200360"/>
            <a:ext cx="3505200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3957472"/>
            <a:ext cx="2286000" cy="3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6" y="3539062"/>
            <a:ext cx="2246787" cy="3318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64" y="3782696"/>
            <a:ext cx="2062873" cy="300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13" y="101708"/>
            <a:ext cx="1657349" cy="13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syak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When swimming or surfing at the beach if you are </a:t>
            </a:r>
            <a:r>
              <a:rPr lang="en-AU" sz="4000" b="1" i="1" dirty="0"/>
              <a:t>“</a:t>
            </a:r>
            <a:r>
              <a:rPr lang="en-AU" sz="4000" b="1" i="1" dirty="0" err="1"/>
              <a:t>syak</a:t>
            </a:r>
            <a:r>
              <a:rPr lang="en-AU" sz="4000" b="1" i="1" dirty="0"/>
              <a:t>”</a:t>
            </a:r>
            <a:r>
              <a:rPr lang="en-AU" sz="4000" dirty="0"/>
              <a:t> about a circling </a:t>
            </a:r>
            <a:r>
              <a:rPr lang="en-AU" sz="4000" i="1" dirty="0"/>
              <a:t>“shark”, </a:t>
            </a:r>
            <a:r>
              <a:rPr lang="en-AU" sz="4000" dirty="0"/>
              <a:t>then heed you </a:t>
            </a:r>
            <a:r>
              <a:rPr lang="en-AU" sz="4000" b="1" i="1" dirty="0"/>
              <a:t>“</a:t>
            </a:r>
            <a:r>
              <a:rPr lang="en-AU" sz="4000" b="1" i="1" dirty="0" err="1"/>
              <a:t>syak</a:t>
            </a:r>
            <a:r>
              <a:rPr lang="en-AU" sz="4000" b="1" i="1" dirty="0"/>
              <a:t>” </a:t>
            </a:r>
            <a:r>
              <a:rPr lang="en-AU" sz="4000" dirty="0"/>
              <a:t>and get out of the water immediately! 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97" y="2843531"/>
            <a:ext cx="1873607" cy="789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4" y="97674"/>
            <a:ext cx="1292386" cy="1381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2" y="4394732"/>
            <a:ext cx="4238625" cy="312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13" y="101708"/>
            <a:ext cx="1657349" cy="13772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536077"/>
            <a:ext cx="1485900" cy="1485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4" y="3274624"/>
            <a:ext cx="2590800" cy="3333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75" y="5288234"/>
            <a:ext cx="2409825" cy="1447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1" y="3874214"/>
            <a:ext cx="3333750" cy="2295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2555092"/>
            <a:ext cx="1433152" cy="19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syak</vt:lpstr>
      <vt:lpstr>syak</vt:lpstr>
      <vt:lpstr>syak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2017-01-07T12:17:10Z</dcterms:modified>
</cp:coreProperties>
</file>