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9/01/2017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2600">
            <a:off x="70907" y="418724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5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suntik</a:t>
            </a:r>
            <a:endParaRPr lang="en-AU" sz="8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18" y="1109265"/>
            <a:ext cx="2589153" cy="2589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82" y="3234402"/>
            <a:ext cx="3752850" cy="238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17" y="2657466"/>
            <a:ext cx="1419523" cy="2751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298">
            <a:off x="7087066" y="1973708"/>
            <a:ext cx="2769164" cy="3083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07" y="141356"/>
            <a:ext cx="2905613" cy="304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56" y="5323944"/>
            <a:ext cx="5903178" cy="1564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15" y="3327794"/>
            <a:ext cx="3103906" cy="327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10" y="5266975"/>
            <a:ext cx="2026640" cy="1621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" y="4849721"/>
            <a:ext cx="1900891" cy="18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suntik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0" y="1145657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suntik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soohn-tik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“sun safe”,  </a:t>
            </a:r>
            <a:r>
              <a:rPr lang="en-AU" sz="4000" dirty="0"/>
              <a:t>products,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Sorry, but no </a:t>
            </a:r>
            <a:r>
              <a:rPr lang="en-AU" sz="4000" i="1" dirty="0"/>
              <a:t>“tick” </a:t>
            </a:r>
            <a:r>
              <a:rPr lang="en-AU" sz="4000" dirty="0"/>
              <a:t>(   ) of approval for you this time because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suntik</a:t>
            </a:r>
            <a:r>
              <a:rPr lang="en-AU" sz="4000" b="1" dirty="0"/>
              <a:t>”  </a:t>
            </a:r>
            <a:r>
              <a:rPr lang="en-AU" sz="4000" dirty="0"/>
              <a:t>means </a:t>
            </a:r>
            <a:r>
              <a:rPr lang="en-AU" sz="4000" i="1" dirty="0"/>
              <a:t>“to inject”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06" y="2984364"/>
            <a:ext cx="451773" cy="43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55" y="4197220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7729">
            <a:off x="4152741" y="3985186"/>
            <a:ext cx="2800220" cy="2800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76" y="3710214"/>
            <a:ext cx="5396205" cy="3147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1" y="451459"/>
            <a:ext cx="3470988" cy="694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7043" y="451459"/>
            <a:ext cx="3405674" cy="6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suntik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8" y="1145657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don’t play it sun safe there’s a big possibility </a:t>
            </a:r>
            <a:r>
              <a:rPr lang="en-AU" sz="4000" dirty="0"/>
              <a:t>in your adult years</a:t>
            </a:r>
            <a:r>
              <a:rPr lang="en-AU" sz="4000" dirty="0"/>
              <a:t> that your doctor will need to </a:t>
            </a:r>
            <a:r>
              <a:rPr lang="en-AU" sz="4000" b="1" i="1" dirty="0"/>
              <a:t>“</a:t>
            </a:r>
            <a:r>
              <a:rPr lang="en-AU" sz="4000" b="1" i="1" dirty="0" err="1"/>
              <a:t>suntik</a:t>
            </a:r>
            <a:r>
              <a:rPr lang="en-AU" sz="4000" b="1" i="1" dirty="0"/>
              <a:t>” </a:t>
            </a:r>
            <a:r>
              <a:rPr lang="en-AU" sz="4000" dirty="0"/>
              <a:t>you prior to removing cancerous cells from your skin!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215" y="2905981"/>
            <a:ext cx="3330200" cy="3154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235" y="4225210"/>
            <a:ext cx="2722601" cy="2735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32" y="2914856"/>
            <a:ext cx="3389096" cy="24564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55" y="4445690"/>
            <a:ext cx="3752850" cy="2381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1377">
            <a:off x="4577930" y="3268435"/>
            <a:ext cx="673822" cy="1656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91" y="451459"/>
            <a:ext cx="3470988" cy="6941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7043" y="451459"/>
            <a:ext cx="3405674" cy="694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27" y="3129641"/>
            <a:ext cx="1933805" cy="19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suntik</vt:lpstr>
      <vt:lpstr>suntik</vt:lpstr>
      <vt:lpstr>suntik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46</cp:revision>
  <dcterms:created xsi:type="dcterms:W3CDTF">2016-04-10T22:18:35Z</dcterms:created>
  <dcterms:modified xsi:type="dcterms:W3CDTF">2017-01-09T02:37:46Z</dcterms:modified>
</cp:coreProperties>
</file>