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suka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68" y="3698509"/>
            <a:ext cx="5351280" cy="30509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7" y="531432"/>
            <a:ext cx="2691168" cy="2691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48" y="3433664"/>
            <a:ext cx="2488983" cy="3104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5" y="-82744"/>
            <a:ext cx="3721615" cy="4572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99" y="1533343"/>
            <a:ext cx="2316719" cy="2322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5" y="4186580"/>
            <a:ext cx="4180374" cy="2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suka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173140"/>
            <a:ext cx="1150577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suka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“sook-ah”, </a:t>
            </a:r>
            <a:r>
              <a:rPr lang="en-AU" sz="4000" dirty="0"/>
              <a:t>means “</a:t>
            </a:r>
            <a:r>
              <a:rPr lang="en-AU" sz="4000" i="1" dirty="0"/>
              <a:t>sucker</a:t>
            </a:r>
            <a:r>
              <a:rPr lang="en-AU" sz="4000" dirty="0"/>
              <a:t>” in Indonesian.</a:t>
            </a:r>
          </a:p>
          <a:p>
            <a:pPr algn="just"/>
            <a:r>
              <a:rPr lang="en-AU" sz="4000" dirty="0"/>
              <a:t>If you still believe that, the old saying, </a:t>
            </a:r>
            <a:r>
              <a:rPr lang="en-AU" sz="4000" i="1" dirty="0"/>
              <a:t>“There’s a sucker born every minute,”</a:t>
            </a:r>
            <a:r>
              <a:rPr lang="en-AU" sz="4000" dirty="0"/>
              <a:t> certainly applies to you!</a:t>
            </a:r>
          </a:p>
          <a:p>
            <a:pPr algn="just"/>
            <a:r>
              <a:rPr lang="en-AU" sz="4000" dirty="0"/>
              <a:t>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suka</a:t>
            </a:r>
            <a:r>
              <a:rPr lang="en-AU" sz="4000" b="1" i="1" dirty="0"/>
              <a:t>” </a:t>
            </a:r>
            <a:r>
              <a:rPr lang="en-AU" sz="4000" dirty="0"/>
              <a:t>means to </a:t>
            </a:r>
            <a:r>
              <a:rPr lang="en-AU" sz="4000" i="1" dirty="0"/>
              <a:t>“like” </a:t>
            </a:r>
            <a:r>
              <a:rPr lang="en-AU" sz="4000" dirty="0"/>
              <a:t>something in </a:t>
            </a:r>
            <a:r>
              <a:rPr lang="en-AU" sz="4000" dirty="0"/>
              <a:t>Indonesian</a:t>
            </a:r>
            <a:r>
              <a:rPr lang="en-AU" sz="4000" dirty="0"/>
              <a:t>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36" y="4666431"/>
            <a:ext cx="4158343" cy="1894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90" y="4096137"/>
            <a:ext cx="2967135" cy="29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suka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173140"/>
            <a:ext cx="1150577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One thing is for certain … the </a:t>
            </a:r>
            <a:r>
              <a:rPr lang="en-AU" sz="4000" b="1" i="1" dirty="0"/>
              <a:t>Word of the Day </a:t>
            </a:r>
            <a:r>
              <a:rPr lang="en-AU" sz="4000" dirty="0"/>
              <a:t>makes everybody </a:t>
            </a:r>
            <a:r>
              <a:rPr lang="en-AU" sz="4000" b="1" i="1" dirty="0"/>
              <a:t>“</a:t>
            </a:r>
            <a:r>
              <a:rPr lang="en-AU" sz="4000" b="1" i="1" dirty="0" err="1"/>
              <a:t>suka</a:t>
            </a:r>
            <a:r>
              <a:rPr lang="en-AU" sz="4000" b="1" i="1" dirty="0"/>
              <a:t>” </a:t>
            </a:r>
            <a:r>
              <a:rPr lang="en-AU" sz="4000" dirty="0" err="1"/>
              <a:t>bahasa</a:t>
            </a:r>
            <a:r>
              <a:rPr lang="en-AU" sz="4000" dirty="0"/>
              <a:t>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67" y="1800808"/>
            <a:ext cx="9250912" cy="3420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20" y="1800808"/>
            <a:ext cx="996121" cy="82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2" y="3067348"/>
            <a:ext cx="2037983" cy="2037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23" y="58012"/>
            <a:ext cx="1562947" cy="1178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8391" y="58012"/>
            <a:ext cx="1989481" cy="1178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59" y="5220843"/>
            <a:ext cx="1650905" cy="15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suka</vt:lpstr>
      <vt:lpstr>suka</vt:lpstr>
      <vt:lpstr>suka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64</cp:revision>
  <dcterms:created xsi:type="dcterms:W3CDTF">2016-04-10T22:18:35Z</dcterms:created>
  <dcterms:modified xsi:type="dcterms:W3CDTF">2017-01-02T01:06:13Z</dcterms:modified>
</cp:coreProperties>
</file>