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21/06/2017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21/06/2017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21/06/2017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21/06/2017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21/06/2017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21/06/2017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21/06/2017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21/06/2017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21/06/2017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21/06/2017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21/06/2017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21/06/2017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12" Type="http://schemas.openxmlformats.org/officeDocument/2006/relationships/image" Target="../media/image1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11" Type="http://schemas.openxmlformats.org/officeDocument/2006/relationships/image" Target="../media/image11.gif"/><Relationship Id="rId5" Type="http://schemas.openxmlformats.org/officeDocument/2006/relationships/image" Target="../media/image5.png"/><Relationship Id="rId10" Type="http://schemas.openxmlformats.org/officeDocument/2006/relationships/image" Target="../media/image10.GIF"/><Relationship Id="rId4" Type="http://schemas.openxmlformats.org/officeDocument/2006/relationships/image" Target="../media/image4.png"/><Relationship Id="rId9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21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/>
              <a:t>sore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46549" y="-371475"/>
            <a:ext cx="1800225" cy="25431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2955"/>
            <a:ext cx="2130556" cy="22250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2199792" y="-356620"/>
            <a:ext cx="1800225" cy="25134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401" y="3064652"/>
            <a:ext cx="3929419" cy="39294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963" y="916830"/>
            <a:ext cx="3716124" cy="37161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90" y="1968413"/>
            <a:ext cx="1945932" cy="224777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068" y="4265450"/>
            <a:ext cx="2612377" cy="232128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971" y="1519626"/>
            <a:ext cx="2142260" cy="247455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994" y="1442849"/>
            <a:ext cx="1978218" cy="275847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674" y="5343525"/>
            <a:ext cx="1428750" cy="15144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08" y="365125"/>
            <a:ext cx="2098489" cy="209848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139" y="3172408"/>
            <a:ext cx="2104113" cy="368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/>
              <a:t>sore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4115" y="1780528"/>
            <a:ext cx="10515600" cy="4351338"/>
          </a:xfrm>
        </p:spPr>
        <p:txBody>
          <a:bodyPr/>
          <a:lstStyle/>
          <a:p>
            <a:pPr algn="just"/>
            <a:r>
              <a:rPr lang="en-AU" dirty="0"/>
              <a:t>You are probably thinking that </a:t>
            </a:r>
            <a:r>
              <a:rPr lang="en-AU" b="1" i="1" dirty="0"/>
              <a:t>“sore”</a:t>
            </a:r>
            <a:r>
              <a:rPr lang="en-AU" dirty="0"/>
              <a:t>, pronounced </a:t>
            </a:r>
            <a:r>
              <a:rPr lang="en-AU" i="1" dirty="0"/>
              <a:t>“sore-ray”, </a:t>
            </a:r>
            <a:r>
              <a:rPr lang="en-AU" dirty="0"/>
              <a:t>is the Indonesian word for </a:t>
            </a:r>
            <a:r>
              <a:rPr lang="en-AU" i="1" dirty="0"/>
              <a:t>“sore” </a:t>
            </a:r>
            <a:r>
              <a:rPr lang="en-AU" dirty="0"/>
              <a:t>or </a:t>
            </a:r>
            <a:r>
              <a:rPr lang="en-AU" i="1" dirty="0"/>
              <a:t>“soreness”, </a:t>
            </a:r>
            <a:r>
              <a:rPr lang="en-AU" dirty="0"/>
              <a:t>right ?</a:t>
            </a:r>
          </a:p>
          <a:p>
            <a:pPr algn="just"/>
            <a:r>
              <a:rPr lang="en-AU" dirty="0"/>
              <a:t>Please don’t be </a:t>
            </a:r>
            <a:r>
              <a:rPr lang="en-AU" i="1" dirty="0"/>
              <a:t>“sore” </a:t>
            </a:r>
            <a:r>
              <a:rPr lang="en-AU" dirty="0"/>
              <a:t>with me, because I am very </a:t>
            </a:r>
            <a:r>
              <a:rPr lang="en-AU" i="1" dirty="0"/>
              <a:t>“sorry” </a:t>
            </a:r>
            <a:r>
              <a:rPr lang="en-AU" dirty="0"/>
              <a:t>to inform you that the noun </a:t>
            </a:r>
            <a:r>
              <a:rPr lang="en-AU" b="1" i="1" dirty="0"/>
              <a:t>“sore” </a:t>
            </a:r>
            <a:r>
              <a:rPr lang="en-AU" dirty="0"/>
              <a:t>means </a:t>
            </a:r>
            <a:r>
              <a:rPr lang="en-AU" i="1" dirty="0"/>
              <a:t>“afternoon” </a:t>
            </a:r>
            <a:r>
              <a:rPr lang="en-AU" dirty="0"/>
              <a:t>in Indonesian. In fact, to be precise, it is the period of the day between 3:00p.m. until sunset.</a:t>
            </a:r>
          </a:p>
          <a:p>
            <a:pPr algn="just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46549" y="-371475"/>
            <a:ext cx="1800225" cy="25431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2199792" y="-356620"/>
            <a:ext cx="1800225" cy="25134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92" y="4220554"/>
            <a:ext cx="3459032" cy="26374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341" y="5034594"/>
            <a:ext cx="1752083" cy="12838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15" y="4205788"/>
            <a:ext cx="2418979" cy="241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344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/>
              <a:t>sore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4115" y="1780528"/>
            <a:ext cx="9424386" cy="4351338"/>
          </a:xfrm>
        </p:spPr>
        <p:txBody>
          <a:bodyPr/>
          <a:lstStyle/>
          <a:p>
            <a:pPr algn="just"/>
            <a:r>
              <a:rPr lang="en-AU" dirty="0"/>
              <a:t>I’ll bet that you’re not </a:t>
            </a:r>
            <a:r>
              <a:rPr lang="en-AU" i="1" dirty="0"/>
              <a:t>“sorry” </a:t>
            </a:r>
            <a:r>
              <a:rPr lang="en-AU" dirty="0"/>
              <a:t>when </a:t>
            </a:r>
            <a:r>
              <a:rPr lang="en-AU" b="1" i="1" dirty="0"/>
              <a:t>“sore”</a:t>
            </a:r>
            <a:r>
              <a:rPr lang="en-AU" dirty="0"/>
              <a:t>, comes along and you can go home from school ! The person who said, </a:t>
            </a:r>
            <a:r>
              <a:rPr lang="en-AU" i="1" dirty="0"/>
              <a:t>“It’s better to be safe than</a:t>
            </a:r>
            <a:r>
              <a:rPr lang="en-AU" dirty="0"/>
              <a:t> </a:t>
            </a:r>
            <a:r>
              <a:rPr lang="en-AU" b="1" i="1" dirty="0"/>
              <a:t>sore</a:t>
            </a:r>
            <a:r>
              <a:rPr lang="en-AU" dirty="0"/>
              <a:t>,” seriously needs to rethink his philosophy!</a:t>
            </a:r>
          </a:p>
          <a:p>
            <a:pPr algn="just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824" y="119079"/>
            <a:ext cx="3233057" cy="16165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5" y="5576"/>
            <a:ext cx="2524125" cy="2714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130" y="3333791"/>
            <a:ext cx="3048590" cy="34144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317" y="3010791"/>
            <a:ext cx="2041005" cy="27058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674" y="3081657"/>
            <a:ext cx="1028700" cy="9810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570" y="3413997"/>
            <a:ext cx="4763165" cy="333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584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126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sore</vt:lpstr>
      <vt:lpstr>sore</vt:lpstr>
      <vt:lpstr>sore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ATHANASIADIS, Jim (jatha1)</cp:lastModifiedBy>
  <cp:revision>44</cp:revision>
  <dcterms:created xsi:type="dcterms:W3CDTF">2016-04-10T22:18:35Z</dcterms:created>
  <dcterms:modified xsi:type="dcterms:W3CDTF">2017-06-21T09:00:28Z</dcterms:modified>
</cp:coreProperties>
</file>