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390" y="58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sinar</a:t>
            </a:r>
            <a:endParaRPr lang="en-AU" sz="8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70" y="4843323"/>
            <a:ext cx="2711643" cy="2033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73" y="1200666"/>
            <a:ext cx="4408233" cy="3773447"/>
          </a:xfrm>
          <a:prstGeom prst="rect">
            <a:avLst/>
          </a:prstGeom>
        </p:spPr>
      </p:pic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03" y="2299011"/>
            <a:ext cx="1613128" cy="4351338"/>
          </a:xfr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89" y="956909"/>
            <a:ext cx="3486150" cy="1362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" y="3889997"/>
            <a:ext cx="3810000" cy="2914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238" y="5970896"/>
            <a:ext cx="2141762" cy="876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8476" y="5960399"/>
            <a:ext cx="2141762" cy="8763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114" y="490367"/>
            <a:ext cx="2308266" cy="317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sinar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66" y="1128751"/>
            <a:ext cx="1178066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 You probably think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sinar</a:t>
            </a:r>
            <a:r>
              <a:rPr lang="en-AU" sz="4000" b="1" i="1" dirty="0"/>
              <a:t>”</a:t>
            </a:r>
            <a:r>
              <a:rPr lang="en-AU" sz="4000" dirty="0"/>
              <a:t>, pronounced</a:t>
            </a:r>
            <a:r>
              <a:rPr lang="en-AU" sz="4000" i="1" dirty="0"/>
              <a:t> “sin-are”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is the Indonesian word for </a:t>
            </a:r>
            <a:r>
              <a:rPr lang="en-AU" sz="4000" i="1" dirty="0"/>
              <a:t>“sinner” </a:t>
            </a:r>
            <a:r>
              <a:rPr lang="en-AU" sz="4000" dirty="0"/>
              <a:t>, right? </a:t>
            </a:r>
          </a:p>
          <a:p>
            <a:pPr algn="just"/>
            <a:r>
              <a:rPr lang="en-AU" sz="4000" dirty="0"/>
              <a:t>Sorry to add to your sins, but </a:t>
            </a:r>
            <a:r>
              <a:rPr lang="en-AU" sz="4000" i="1" dirty="0"/>
              <a:t>“Thou art wrong” </a:t>
            </a:r>
            <a:r>
              <a:rPr lang="en-AU" sz="4000" dirty="0"/>
              <a:t>yet again!</a:t>
            </a:r>
          </a:p>
          <a:p>
            <a:pPr algn="just"/>
            <a:r>
              <a:rPr lang="en-AU" sz="4000" dirty="0"/>
              <a:t>The word </a:t>
            </a:r>
            <a:r>
              <a:rPr lang="en-AU" sz="4000" b="1" i="1" dirty="0"/>
              <a:t>“</a:t>
            </a:r>
            <a:r>
              <a:rPr lang="en-AU" sz="4000" b="1" i="1" dirty="0" err="1"/>
              <a:t>sinar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“ray” </a:t>
            </a:r>
            <a:r>
              <a:rPr lang="en-AU" sz="4000" dirty="0"/>
              <a:t>in Indonesian as in the </a:t>
            </a:r>
            <a:r>
              <a:rPr lang="en-AU" sz="4000" i="1" dirty="0"/>
              <a:t>“rays” </a:t>
            </a:r>
            <a:r>
              <a:rPr lang="en-AU" sz="4000" dirty="0"/>
              <a:t>of the sun or </a:t>
            </a:r>
            <a:r>
              <a:rPr lang="en-AU" sz="4000" b="1" i="1" dirty="0"/>
              <a:t>“</a:t>
            </a:r>
            <a:r>
              <a:rPr lang="en-AU" sz="4000" b="1" i="1" dirty="0" err="1"/>
              <a:t>sinar</a:t>
            </a:r>
            <a:r>
              <a:rPr lang="en-AU" sz="4000" b="1" i="1" dirty="0"/>
              <a:t> </a:t>
            </a:r>
            <a:r>
              <a:rPr lang="en-AU" sz="4000" b="1" i="1" dirty="0" err="1"/>
              <a:t>matahari</a:t>
            </a:r>
            <a:r>
              <a:rPr lang="en-AU" sz="4000" b="1" i="1" dirty="0"/>
              <a:t>”</a:t>
            </a:r>
            <a:r>
              <a:rPr lang="en-AU" sz="4000" dirty="0"/>
              <a:t>.</a:t>
            </a:r>
            <a:endParaRPr lang="en-AU" sz="40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07" y="4613637"/>
            <a:ext cx="2647950" cy="1952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27" y="-231907"/>
            <a:ext cx="1628775" cy="163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8163" y="-186202"/>
            <a:ext cx="1669510" cy="163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4" y="4554244"/>
            <a:ext cx="2206358" cy="21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sinar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66" y="1128751"/>
            <a:ext cx="1178066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 If you are a </a:t>
            </a:r>
            <a:r>
              <a:rPr lang="en-AU" sz="4000" b="1" i="1" dirty="0"/>
              <a:t>“</a:t>
            </a:r>
            <a:r>
              <a:rPr lang="en-AU" sz="4000" b="1" i="1" dirty="0" err="1"/>
              <a:t>sinar</a:t>
            </a:r>
            <a:r>
              <a:rPr lang="en-AU" sz="4000" b="1" i="1" dirty="0"/>
              <a:t>”</a:t>
            </a:r>
            <a:r>
              <a:rPr lang="en-AU" sz="4000" dirty="0"/>
              <a:t>, you can redeem yourself by religiously studying your </a:t>
            </a:r>
            <a:r>
              <a:rPr lang="en-AU" sz="4000" b="1" i="1" dirty="0"/>
              <a:t>Word of the Day.</a:t>
            </a:r>
            <a:r>
              <a:rPr lang="en-AU" sz="4000" dirty="0"/>
              <a:t> Doing this will provide you with a </a:t>
            </a:r>
            <a:r>
              <a:rPr lang="en-AU" sz="4000" i="1" dirty="0"/>
              <a:t>“ray” </a:t>
            </a:r>
            <a:r>
              <a:rPr lang="en-AU" sz="4000" dirty="0"/>
              <a:t>of hope !</a:t>
            </a:r>
            <a:endParaRPr lang="en-AU" sz="4000" b="1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27" y="-231907"/>
            <a:ext cx="1628775" cy="163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8163" y="-186202"/>
            <a:ext cx="1669510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6" y="3619597"/>
            <a:ext cx="3331373" cy="3331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73" y="4466253"/>
            <a:ext cx="5715000" cy="2466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63" y="2315757"/>
            <a:ext cx="2060430" cy="2731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7" y="2365573"/>
            <a:ext cx="863859" cy="863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36" y="4501349"/>
            <a:ext cx="2259911" cy="225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1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101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sinar</vt:lpstr>
      <vt:lpstr>sinar</vt:lpstr>
      <vt:lpstr>sinar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67</cp:revision>
  <dcterms:created xsi:type="dcterms:W3CDTF">2016-04-10T22:18:35Z</dcterms:created>
  <dcterms:modified xsi:type="dcterms:W3CDTF">2017-06-03T05:07:43Z</dcterms:modified>
</cp:coreProperties>
</file>