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simpul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590">
            <a:off x="675357" y="5565971"/>
            <a:ext cx="3535178" cy="112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645">
            <a:off x="4434218" y="4792150"/>
            <a:ext cx="3821721" cy="1731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43" y="1166391"/>
            <a:ext cx="2645228" cy="1983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34" y="235966"/>
            <a:ext cx="2884536" cy="2149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715">
            <a:off x="721077" y="4040515"/>
            <a:ext cx="4349728" cy="1532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302">
            <a:off x="8161225" y="4730663"/>
            <a:ext cx="3854126" cy="15206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623">
            <a:off x="8002826" y="3029687"/>
            <a:ext cx="3971925" cy="1067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05" y="2575408"/>
            <a:ext cx="4205772" cy="22332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9721">
            <a:off x="-221111" y="117548"/>
            <a:ext cx="5473386" cy="35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simpul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surely be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simpul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“sim-pull” </a:t>
            </a:r>
            <a:r>
              <a:rPr lang="en-AU" sz="4000" dirty="0"/>
              <a:t>means </a:t>
            </a:r>
            <a:r>
              <a:rPr lang="en-AU" sz="4000" i="1" dirty="0"/>
              <a:t>“simple”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Sorry to disappoint you, but you’ve made a </a:t>
            </a:r>
            <a:r>
              <a:rPr lang="en-AU" sz="4000" i="1" dirty="0"/>
              <a:t>“simple” </a:t>
            </a:r>
            <a:r>
              <a:rPr lang="en-AU" sz="4000" dirty="0"/>
              <a:t>mistake!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simpul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i="1" dirty="0"/>
              <a:t>“knot”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Now that’s </a:t>
            </a:r>
            <a:r>
              <a:rPr lang="en-AU" sz="4000" i="1" dirty="0"/>
              <a:t>“knot” </a:t>
            </a:r>
            <a:r>
              <a:rPr lang="en-AU" sz="4000" dirty="0"/>
              <a:t>too </a:t>
            </a:r>
            <a:r>
              <a:rPr lang="en-AU" sz="4000" b="1" i="1" dirty="0"/>
              <a:t>“</a:t>
            </a:r>
            <a:r>
              <a:rPr lang="en-AU" sz="4000" b="1" i="1" dirty="0" err="1"/>
              <a:t>simpul</a:t>
            </a:r>
            <a:r>
              <a:rPr lang="en-AU" sz="4000" b="1" i="1" dirty="0"/>
              <a:t>” </a:t>
            </a:r>
            <a:r>
              <a:rPr lang="en-AU" sz="4000" dirty="0"/>
              <a:t>for you, is it?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6" y="188807"/>
            <a:ext cx="3962400" cy="1329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311" y="188807"/>
            <a:ext cx="3962400" cy="1329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24" y="5365102"/>
            <a:ext cx="3204987" cy="1356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46194" y="4401821"/>
            <a:ext cx="3333750" cy="3086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5657" y="4365787"/>
            <a:ext cx="3333750" cy="3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simpul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the </a:t>
            </a:r>
            <a:r>
              <a:rPr lang="en-AU" sz="4000" b="1" i="1" dirty="0"/>
              <a:t>Word of the Day </a:t>
            </a:r>
            <a:r>
              <a:rPr lang="en-AU" sz="4000" dirty="0"/>
              <a:t>is </a:t>
            </a:r>
            <a:r>
              <a:rPr lang="en-AU" sz="4000" i="1" dirty="0"/>
              <a:t>“knot” </a:t>
            </a:r>
            <a:r>
              <a:rPr lang="en-AU" sz="4000" dirty="0"/>
              <a:t>for you, you must be a very </a:t>
            </a:r>
            <a:r>
              <a:rPr lang="en-AU" sz="4000" b="1" i="1" dirty="0"/>
              <a:t>“</a:t>
            </a:r>
            <a:r>
              <a:rPr lang="en-AU" sz="4000" b="1" i="1" dirty="0" err="1"/>
              <a:t>simpul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person! 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6" y="188807"/>
            <a:ext cx="3962400" cy="1329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8311" y="188807"/>
            <a:ext cx="3962400" cy="1329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3346" y="4386154"/>
            <a:ext cx="3333750" cy="3086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1507" flipV="1">
            <a:off x="7114991" y="2335734"/>
            <a:ext cx="1550993" cy="146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440">
            <a:off x="9487658" y="2423750"/>
            <a:ext cx="2321697" cy="4370251"/>
          </a:xfrm>
          <a:prstGeom prst="rect">
            <a:avLst/>
          </a:prstGeom>
        </p:spPr>
      </p:pic>
      <p:sp>
        <p:nvSpPr>
          <p:cNvPr id="7" name="Thought Bubble: Cloud 6"/>
          <p:cNvSpPr/>
          <p:nvPr/>
        </p:nvSpPr>
        <p:spPr>
          <a:xfrm>
            <a:off x="6842120" y="2256800"/>
            <a:ext cx="2883159" cy="1607186"/>
          </a:xfrm>
          <a:prstGeom prst="cloudCallout">
            <a:avLst>
              <a:gd name="adj1" fmla="val 70373"/>
              <a:gd name="adj2" fmla="val -437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2049" y="4350121"/>
            <a:ext cx="3333750" cy="3158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53" y="2438398"/>
            <a:ext cx="880012" cy="880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15" y="2082731"/>
            <a:ext cx="1172292" cy="4936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86" y="1989214"/>
            <a:ext cx="1489404" cy="1974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32" y="5351700"/>
            <a:ext cx="3204987" cy="13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simpul</vt:lpstr>
      <vt:lpstr>simpul</vt:lpstr>
      <vt:lpstr>simpul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2017-01-06T13:51:43Z</dcterms:modified>
</cp:coreProperties>
</file>