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3" d="100"/>
          <a:sy n="103" d="100"/>
        </p:scale>
        <p:origin x="17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6F72-5108-4EDD-86DB-B40DFD5675D8}" type="datetimeFigureOut">
              <a:rPr lang="en-US" smtClean="0"/>
              <a:t>07-Jan-17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91BB-CE2E-4273-94A0-079E27071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9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91BB-CE2E-4273-94A0-079E270719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7/01/2017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setor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" y="944942"/>
            <a:ext cx="3580622" cy="1124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96" y="2129193"/>
            <a:ext cx="4355063" cy="927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62" y="406001"/>
            <a:ext cx="4232988" cy="1897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09" y="3178213"/>
            <a:ext cx="5012000" cy="1704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23" y="5387632"/>
            <a:ext cx="4689991" cy="1385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5" y="5206658"/>
            <a:ext cx="4802155" cy="15006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1" y="3178213"/>
            <a:ext cx="5478119" cy="1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setor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861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setor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seh</a:t>
            </a:r>
            <a:r>
              <a:rPr lang="en-AU" sz="4000" i="1" dirty="0"/>
              <a:t>-tore”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“department store”,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Before you dash off to spend your hard-earned money, I need to inform you that the verb </a:t>
            </a:r>
            <a:r>
              <a:rPr lang="en-AU" sz="4000" b="1" i="1" dirty="0"/>
              <a:t>“</a:t>
            </a:r>
            <a:r>
              <a:rPr lang="en-AU" sz="4000" b="1" i="1" dirty="0" err="1"/>
              <a:t>setor</a:t>
            </a:r>
            <a:r>
              <a:rPr lang="en-AU" sz="4000" b="1" i="1" dirty="0"/>
              <a:t>” </a:t>
            </a:r>
            <a:r>
              <a:rPr lang="en-AU" sz="4000" dirty="0"/>
              <a:t>means to </a:t>
            </a:r>
            <a:r>
              <a:rPr lang="en-AU" sz="4000" i="1" dirty="0"/>
              <a:t>“deposit” </a:t>
            </a:r>
            <a:r>
              <a:rPr lang="en-AU" sz="4000" dirty="0"/>
              <a:t>money 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73" y="4240277"/>
            <a:ext cx="4762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7" y="4578512"/>
            <a:ext cx="306705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0" y="3935719"/>
            <a:ext cx="2922282" cy="292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0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setor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861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Wouldn’t it be better </a:t>
            </a:r>
            <a:r>
              <a:rPr lang="en-AU" sz="4000" dirty="0" err="1"/>
              <a:t>to</a:t>
            </a:r>
            <a:r>
              <a:rPr lang="en-AU" sz="4000" b="1" i="1" dirty="0" err="1"/>
              <a:t>“setor</a:t>
            </a:r>
            <a:r>
              <a:rPr lang="en-AU" sz="4000" b="1" i="1" dirty="0"/>
              <a:t>” </a:t>
            </a:r>
            <a:r>
              <a:rPr lang="en-AU" sz="4000" dirty="0"/>
              <a:t>your</a:t>
            </a:r>
            <a:r>
              <a:rPr lang="en-AU" sz="4000" b="1" i="1" dirty="0"/>
              <a:t> </a:t>
            </a:r>
            <a:r>
              <a:rPr lang="en-AU" sz="4000" dirty="0"/>
              <a:t>money in the bank and watch it grow rather than spending it at the </a:t>
            </a:r>
            <a:r>
              <a:rPr lang="en-AU" sz="4000" i="1" dirty="0"/>
              <a:t>“store” </a:t>
            </a:r>
            <a:r>
              <a:rPr lang="en-AU" sz="4000" dirty="0"/>
              <a:t>and watching it fly out the window?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997" y="2818243"/>
            <a:ext cx="4020933" cy="204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38" y="3915180"/>
            <a:ext cx="2670046" cy="2864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444"/>
            <a:ext cx="4394135" cy="28586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18" y="2348772"/>
            <a:ext cx="4565021" cy="4184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7" y="65314"/>
            <a:ext cx="2457320" cy="1260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0" y="2769848"/>
            <a:ext cx="2051260" cy="20512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939" y="2936227"/>
            <a:ext cx="2763080" cy="7930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" y="234625"/>
            <a:ext cx="4354286" cy="8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91</Words>
  <Application>Microsoft Office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setor</vt:lpstr>
      <vt:lpstr>setor</vt:lpstr>
      <vt:lpstr>setor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2017-01-07T13:26:06Z</dcterms:modified>
</cp:coreProperties>
</file>