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gif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senter</a:t>
            </a:r>
            <a:endParaRPr lang="en-AU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4" y="385899"/>
            <a:ext cx="4081670" cy="1076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844" y="269600"/>
            <a:ext cx="2857143" cy="9523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301" y="5730704"/>
            <a:ext cx="3048006" cy="8503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667" y="1690688"/>
            <a:ext cx="2718498" cy="24447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5" y="1843082"/>
            <a:ext cx="4005080" cy="22524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06" y="5094549"/>
            <a:ext cx="4037239" cy="14865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102" y="1724865"/>
            <a:ext cx="4694687" cy="6073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82359"/>
            <a:ext cx="2388637" cy="28756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47" y="2892490"/>
            <a:ext cx="4408380" cy="226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32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senter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3909"/>
            <a:ext cx="12014446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could be excused for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senter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</a:t>
            </a:r>
            <a:r>
              <a:rPr lang="en-AU" sz="4000" i="1" dirty="0" err="1"/>
              <a:t>sen-ter</a:t>
            </a:r>
            <a:r>
              <a:rPr lang="en-AU" sz="4000" i="1" dirty="0"/>
              <a:t>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</a:t>
            </a:r>
            <a:r>
              <a:rPr lang="en-AU" sz="4000" i="1" dirty="0"/>
              <a:t>“centre”. </a:t>
            </a:r>
          </a:p>
          <a:p>
            <a:pPr algn="just"/>
            <a:r>
              <a:rPr lang="en-AU" sz="4000" dirty="0"/>
              <a:t>Sorry to end that </a:t>
            </a:r>
            <a:r>
              <a:rPr lang="en-AU" sz="4000" i="1" dirty="0"/>
              <a:t>“flight of fancy” </a:t>
            </a:r>
            <a:r>
              <a:rPr lang="en-AU" sz="4000" dirty="0"/>
              <a:t>but 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senter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“torch” </a:t>
            </a:r>
            <a:r>
              <a:rPr lang="en-AU" sz="4000" dirty="0"/>
              <a:t>in Indonesian.</a:t>
            </a:r>
          </a:p>
          <a:p>
            <a:endParaRPr lang="en-AU" sz="4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983" y="4151653"/>
            <a:ext cx="5442464" cy="22757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338" y="3209984"/>
            <a:ext cx="3827378" cy="3827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35" y="3984171"/>
            <a:ext cx="2932217" cy="28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530" y="434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senter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205"/>
            <a:ext cx="1204762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If you succeed in your studies of Indonesian, it could light a shining path to many future career opportunities which could see you become the </a:t>
            </a:r>
            <a:r>
              <a:rPr lang="en-AU" sz="4000" b="1" i="1" dirty="0"/>
              <a:t>“</a:t>
            </a:r>
            <a:r>
              <a:rPr lang="en-AU" sz="4000" b="1" i="1" dirty="0" err="1"/>
              <a:t>senter</a:t>
            </a:r>
            <a:r>
              <a:rPr lang="en-AU" sz="4000" b="1" i="1" dirty="0"/>
              <a:t>” </a:t>
            </a:r>
            <a:r>
              <a:rPr lang="en-AU" sz="4000" dirty="0"/>
              <a:t>of attention amongst prospective employers.</a:t>
            </a:r>
            <a:endParaRPr lang="en-AU" sz="4000" b="1" i="1" dirty="0"/>
          </a:p>
          <a:p>
            <a:endParaRPr lang="en-AU" sz="4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7" y="2809161"/>
            <a:ext cx="1159800" cy="4884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3212">
            <a:off x="8986956" y="3267414"/>
            <a:ext cx="2512819" cy="1498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00" y="4016827"/>
            <a:ext cx="2845837" cy="28458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1" y="3153950"/>
            <a:ext cx="3344339" cy="25239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16830">
            <a:off x="1837268" y="4624812"/>
            <a:ext cx="3353620" cy="21374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736" y="3679680"/>
            <a:ext cx="3810608" cy="16337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3017">
            <a:off x="5369494" y="5163271"/>
            <a:ext cx="3514924" cy="16655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312" y="139960"/>
            <a:ext cx="1015069" cy="9722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2882" y="91718"/>
            <a:ext cx="1042747" cy="9722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05" y="2750157"/>
            <a:ext cx="1015377" cy="1346144"/>
          </a:xfrm>
          <a:prstGeom prst="rect">
            <a:avLst/>
          </a:prstGeom>
        </p:spPr>
      </p:pic>
      <p:pic>
        <p:nvPicPr>
          <p:cNvPr id="20" name="Content Placeholder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789" y="-57880"/>
            <a:ext cx="1199808" cy="1293126"/>
          </a:xfrm>
          <a:prstGeom prst="rect">
            <a:avLst/>
          </a:prstGeom>
        </p:spPr>
      </p:pic>
      <p:pic>
        <p:nvPicPr>
          <p:cNvPr id="21" name="Content Placeholder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5167" y="-72107"/>
            <a:ext cx="1261307" cy="130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82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82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senter</vt:lpstr>
      <vt:lpstr>senter</vt:lpstr>
      <vt:lpstr>senter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45</cp:revision>
  <dcterms:created xsi:type="dcterms:W3CDTF">2016-04-10T22:18:35Z</dcterms:created>
  <dcterms:modified xsi:type="dcterms:W3CDTF">2017-01-08T04:01:09Z</dcterms:modified>
</cp:coreProperties>
</file>