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6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semi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0" y="3872204"/>
            <a:ext cx="5073550" cy="2985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9" y="3549075"/>
            <a:ext cx="5066522" cy="3582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230008"/>
            <a:ext cx="4320458" cy="2873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" y="-285269"/>
            <a:ext cx="4208599" cy="383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02" y="1076922"/>
            <a:ext cx="5432417" cy="37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semi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89" y="1118473"/>
            <a:ext cx="7663666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You are obviously thinking that </a:t>
            </a:r>
            <a:r>
              <a:rPr lang="en-AU" sz="4000" b="1" i="1" dirty="0"/>
              <a:t>“semi”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seh-mih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“semi trailer”,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Sorry to let the air out of your tyres but you are not even </a:t>
            </a:r>
            <a:r>
              <a:rPr lang="en-AU" sz="4000" i="1" dirty="0"/>
              <a:t>“semi” </a:t>
            </a:r>
            <a:r>
              <a:rPr lang="en-AU" sz="4000" dirty="0"/>
              <a:t>correct!</a:t>
            </a:r>
          </a:p>
          <a:p>
            <a:pPr algn="just"/>
            <a:r>
              <a:rPr lang="en-AU" sz="4000" dirty="0"/>
              <a:t>The noun, </a:t>
            </a:r>
            <a:r>
              <a:rPr lang="en-AU" sz="4000" b="1" i="1" dirty="0"/>
              <a:t>“semi” </a:t>
            </a:r>
            <a:r>
              <a:rPr lang="en-AU" sz="4000" dirty="0"/>
              <a:t>means </a:t>
            </a:r>
            <a:r>
              <a:rPr lang="en-AU" sz="4000" i="1" dirty="0"/>
              <a:t>“autumn” </a:t>
            </a:r>
            <a:r>
              <a:rPr lang="en-AU" sz="4000" dirty="0"/>
              <a:t>in Indonesian!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67" y="193189"/>
            <a:ext cx="2901942" cy="2901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48" y="3193334"/>
            <a:ext cx="2931732" cy="36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semi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80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Autumn or </a:t>
            </a:r>
            <a:r>
              <a:rPr lang="en-AU" sz="4000" b="1" i="1" dirty="0"/>
              <a:t>“</a:t>
            </a:r>
            <a:r>
              <a:rPr lang="en-AU" sz="4000" b="1" i="1" dirty="0" err="1"/>
              <a:t>musim</a:t>
            </a:r>
            <a:r>
              <a:rPr lang="en-AU" sz="4000" b="1" i="1" dirty="0"/>
              <a:t> semi” </a:t>
            </a:r>
            <a:r>
              <a:rPr lang="en-AU" sz="4000" dirty="0"/>
              <a:t>is the season when trees start to shed their leaves or </a:t>
            </a:r>
            <a:r>
              <a:rPr lang="en-AU" sz="4000" b="1" i="1" dirty="0"/>
              <a:t>“</a:t>
            </a:r>
            <a:r>
              <a:rPr lang="en-AU" sz="4000" b="1" i="1" dirty="0" err="1"/>
              <a:t>daun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“dah-</a:t>
            </a:r>
            <a:r>
              <a:rPr lang="en-AU" sz="4000" i="1" dirty="0" err="1"/>
              <a:t>oon</a:t>
            </a:r>
            <a:r>
              <a:rPr lang="en-AU" sz="4000" i="1" dirty="0"/>
              <a:t>”.</a:t>
            </a:r>
          </a:p>
          <a:p>
            <a:pPr algn="just"/>
            <a:r>
              <a:rPr lang="en-AU" sz="4000" dirty="0"/>
              <a:t>It is also the season when people tend to feel a little </a:t>
            </a:r>
            <a:r>
              <a:rPr lang="en-AU" sz="4000" b="1" i="1" dirty="0"/>
              <a:t>“</a:t>
            </a:r>
            <a:r>
              <a:rPr lang="en-AU" sz="4000" b="1" i="1" dirty="0" err="1"/>
              <a:t>daun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05" y="3033122"/>
            <a:ext cx="1113366" cy="46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88" y="3565821"/>
            <a:ext cx="3556602" cy="2661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0509" y="3382547"/>
            <a:ext cx="3843291" cy="2844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38" y="2894507"/>
            <a:ext cx="1466198" cy="1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97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semi</vt:lpstr>
      <vt:lpstr>semi</vt:lpstr>
      <vt:lpstr>semi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2017-01-08T04:30:37Z</dcterms:modified>
</cp:coreProperties>
</file>