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selamat</a:t>
            </a:r>
            <a:endParaRPr lang="en-AU" sz="8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879" y="2523189"/>
            <a:ext cx="5801784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4" y="1948951"/>
            <a:ext cx="3405382" cy="1961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60" y="3457945"/>
            <a:ext cx="2857500" cy="3133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019" y="286430"/>
            <a:ext cx="2533650" cy="6772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16" y="547688"/>
            <a:ext cx="2667000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9812" cy="29298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30" y="5219896"/>
            <a:ext cx="1180691" cy="165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selamat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658" y="1482458"/>
            <a:ext cx="11416683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You are probably thinking that </a:t>
            </a:r>
            <a:r>
              <a:rPr lang="en-AU" sz="3600" b="1" i="1" dirty="0"/>
              <a:t>“</a:t>
            </a:r>
            <a:r>
              <a:rPr lang="en-AU" sz="3600" b="1" i="1" dirty="0" err="1"/>
              <a:t>selamat</a:t>
            </a:r>
            <a:r>
              <a:rPr lang="en-AU" sz="3600" b="1" i="1" dirty="0"/>
              <a:t>”</a:t>
            </a:r>
            <a:r>
              <a:rPr lang="en-AU" sz="3600" dirty="0"/>
              <a:t>,</a:t>
            </a:r>
            <a:r>
              <a:rPr lang="en-AU" sz="3600" b="1" i="1" dirty="0"/>
              <a:t> </a:t>
            </a:r>
            <a:r>
              <a:rPr lang="en-AU" sz="3600" dirty="0"/>
              <a:t>pronounced </a:t>
            </a:r>
            <a:r>
              <a:rPr lang="en-AU" sz="3600" i="1" dirty="0"/>
              <a:t>“sell-a-</a:t>
            </a:r>
            <a:r>
              <a:rPr lang="en-AU" sz="3600" i="1" dirty="0" err="1"/>
              <a:t>mut</a:t>
            </a:r>
            <a:r>
              <a:rPr lang="en-AU" sz="3600" i="1" dirty="0"/>
              <a:t>” </a:t>
            </a:r>
            <a:r>
              <a:rPr lang="en-AU" sz="3600" dirty="0"/>
              <a:t>means </a:t>
            </a:r>
            <a:r>
              <a:rPr lang="en-AU" sz="3600" i="1" dirty="0"/>
              <a:t>“to sell a dog” </a:t>
            </a:r>
            <a:r>
              <a:rPr lang="en-AU" sz="3600" dirty="0"/>
              <a:t>in Indonesian, right?</a:t>
            </a:r>
          </a:p>
          <a:p>
            <a:pPr algn="just"/>
            <a:r>
              <a:rPr lang="en-AU" sz="3600" dirty="0"/>
              <a:t>Sorry to </a:t>
            </a:r>
            <a:r>
              <a:rPr lang="en-AU" sz="3600" i="1" dirty="0"/>
              <a:t>“muzzle” </a:t>
            </a:r>
            <a:r>
              <a:rPr lang="en-AU" sz="3600" dirty="0"/>
              <a:t>that idea but </a:t>
            </a:r>
            <a:r>
              <a:rPr lang="en-AU" sz="3600" b="1" i="1" dirty="0"/>
              <a:t>“</a:t>
            </a:r>
            <a:r>
              <a:rPr lang="en-AU" sz="3600" b="1" i="1" dirty="0" err="1"/>
              <a:t>selamat</a:t>
            </a:r>
            <a:r>
              <a:rPr lang="en-AU" sz="3600" b="1" i="1" dirty="0"/>
              <a:t>” </a:t>
            </a:r>
            <a:r>
              <a:rPr lang="en-AU" sz="3600" dirty="0"/>
              <a:t>is the universal Indonesian greeting word that precedes all greetings or congratulatory comments in Indonesian. On its own, </a:t>
            </a:r>
            <a:r>
              <a:rPr lang="en-AU" sz="3600" b="1" i="1" dirty="0"/>
              <a:t>“</a:t>
            </a:r>
            <a:r>
              <a:rPr lang="en-AU" sz="3600" b="1" i="1" dirty="0" err="1"/>
              <a:t>selamat</a:t>
            </a:r>
            <a:r>
              <a:rPr lang="en-AU" sz="3600" dirty="0"/>
              <a:t>” means </a:t>
            </a:r>
            <a:r>
              <a:rPr lang="en-AU" sz="3600" i="1" dirty="0"/>
              <a:t>“congratulations”.</a:t>
            </a:r>
            <a:endParaRPr lang="en-AU" sz="4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7" y="5187820"/>
            <a:ext cx="4553587" cy="1346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36" y="4823117"/>
            <a:ext cx="2166605" cy="1711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5" y="5466520"/>
            <a:ext cx="3973436" cy="1067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92" y="46225"/>
            <a:ext cx="1533345" cy="1436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148136"/>
            <a:ext cx="1435354" cy="13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selamat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r>
              <a:rPr lang="en-AU" sz="4000" dirty="0"/>
              <a:t>Let’s give </a:t>
            </a:r>
            <a:r>
              <a:rPr lang="en-AU" sz="4000" b="1" i="1" dirty="0"/>
              <a:t>“</a:t>
            </a:r>
            <a:r>
              <a:rPr lang="en-AU" sz="4000" b="1" i="1" dirty="0" err="1"/>
              <a:t>selamat</a:t>
            </a:r>
            <a:r>
              <a:rPr lang="en-AU" sz="4000" b="1" i="1" dirty="0"/>
              <a:t>” </a:t>
            </a:r>
            <a:r>
              <a:rPr lang="en-AU" sz="4000" dirty="0"/>
              <a:t>to the </a:t>
            </a:r>
            <a:r>
              <a:rPr lang="en-AU" sz="4000" i="1" dirty="0"/>
              <a:t>Word of the Day</a:t>
            </a:r>
            <a:r>
              <a:rPr lang="en-AU" sz="4000" dirty="0"/>
              <a:t>.</a:t>
            </a:r>
          </a:p>
          <a:p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28535" y="3462659"/>
            <a:ext cx="6394328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24" y="3160450"/>
            <a:ext cx="6620771" cy="3724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6" y="3608763"/>
            <a:ext cx="979235" cy="9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3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5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selamat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58" y="1147783"/>
            <a:ext cx="11721483" cy="5268912"/>
          </a:xfrm>
        </p:spPr>
        <p:txBody>
          <a:bodyPr>
            <a:normAutofit/>
          </a:bodyPr>
          <a:lstStyle/>
          <a:p>
            <a:r>
              <a:rPr lang="en-AU" sz="4000" dirty="0"/>
              <a:t>Each day it takes you on a magical carpet</a:t>
            </a:r>
            <a:r>
              <a:rPr lang="en-AU" sz="4000" b="1" i="1" dirty="0"/>
              <a:t> </a:t>
            </a:r>
            <a:r>
              <a:rPr lang="en-AU" sz="4000" dirty="0"/>
              <a:t>ride as you explore new and interesting Indonesian vocabulary.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9" y="2843531"/>
            <a:ext cx="3566147" cy="356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6808" y="3102603"/>
            <a:ext cx="3538384" cy="304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12" y="3921064"/>
            <a:ext cx="3438525" cy="2762250"/>
          </a:xfrm>
          <a:prstGeom prst="rect">
            <a:avLst/>
          </a:prstGeom>
        </p:spPr>
      </p:pic>
      <p:sp>
        <p:nvSpPr>
          <p:cNvPr id="12" name="Speech Bubble: Oval 11"/>
          <p:cNvSpPr/>
          <p:nvPr/>
        </p:nvSpPr>
        <p:spPr>
          <a:xfrm>
            <a:off x="9303798" y="2645547"/>
            <a:ext cx="2210540" cy="1136692"/>
          </a:xfrm>
          <a:prstGeom prst="wedgeEllipseCallout">
            <a:avLst>
              <a:gd name="adj1" fmla="val -15211"/>
              <a:gd name="adj2" fmla="val 12302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454718" y="2843531"/>
            <a:ext cx="199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err="1"/>
              <a:t>Selamat</a:t>
            </a:r>
            <a:r>
              <a:rPr lang="en-AU" b="1" i="1" dirty="0"/>
              <a:t> </a:t>
            </a:r>
            <a:r>
              <a:rPr lang="en-AU" b="1" i="1" dirty="0" err="1"/>
              <a:t>belajar</a:t>
            </a:r>
            <a:r>
              <a:rPr lang="en-AU" b="1" i="1" dirty="0"/>
              <a:t> </a:t>
            </a:r>
            <a:r>
              <a:rPr lang="en-AU" b="1" i="1" dirty="0" err="1"/>
              <a:t>bahasa</a:t>
            </a:r>
            <a:r>
              <a:rPr lang="en-AU" b="1" i="1" dirty="0"/>
              <a:t> Indonesia!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3236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102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selamat</vt:lpstr>
      <vt:lpstr>selamat</vt:lpstr>
      <vt:lpstr>selamat</vt:lpstr>
      <vt:lpstr>selamat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47</cp:revision>
  <dcterms:created xsi:type="dcterms:W3CDTF">2016-04-10T22:18:35Z</dcterms:created>
  <dcterms:modified xsi:type="dcterms:W3CDTF">2017-02-01T08:34:47Z</dcterms:modified>
</cp:coreProperties>
</file>