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sampan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" y="560365"/>
            <a:ext cx="3655093" cy="2030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47" y="457200"/>
            <a:ext cx="3280928" cy="2836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206481"/>
            <a:ext cx="2961631" cy="1388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45" y="5206481"/>
            <a:ext cx="4624388" cy="1528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6" y="3008938"/>
            <a:ext cx="3872624" cy="1779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27" y="1368662"/>
            <a:ext cx="3875882" cy="3091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28" y="3898726"/>
            <a:ext cx="38576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sampan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6207"/>
            <a:ext cx="11984853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You must surely be thinking that </a:t>
            </a:r>
            <a:r>
              <a:rPr lang="en-AU" sz="3600" b="1" i="1" dirty="0"/>
              <a:t>“sampan”</a:t>
            </a:r>
            <a:r>
              <a:rPr lang="en-AU" sz="3600" dirty="0"/>
              <a:t>,</a:t>
            </a:r>
            <a:r>
              <a:rPr lang="en-AU" sz="3600" b="1" i="1" dirty="0"/>
              <a:t> </a:t>
            </a:r>
            <a:r>
              <a:rPr lang="en-AU" sz="3600" dirty="0"/>
              <a:t>pronounced </a:t>
            </a:r>
            <a:r>
              <a:rPr lang="en-AU" sz="3600" i="1" dirty="0"/>
              <a:t>“some-pun”</a:t>
            </a:r>
            <a:r>
              <a:rPr lang="en-AU" sz="3600" dirty="0"/>
              <a:t>,</a:t>
            </a:r>
            <a:r>
              <a:rPr lang="en-AU" sz="3600" i="1" dirty="0"/>
              <a:t>  </a:t>
            </a:r>
            <a:r>
              <a:rPr lang="en-AU" sz="3600" dirty="0"/>
              <a:t>is the Indonesian word for </a:t>
            </a:r>
            <a:r>
              <a:rPr lang="en-AU" sz="3600" i="1" dirty="0"/>
              <a:t>“some pans”, </a:t>
            </a:r>
            <a:r>
              <a:rPr lang="en-AU" sz="3600" dirty="0"/>
              <a:t>right? </a:t>
            </a:r>
          </a:p>
          <a:p>
            <a:pPr algn="just"/>
            <a:r>
              <a:rPr lang="en-AU" sz="3600" dirty="0"/>
              <a:t>Sorry to </a:t>
            </a:r>
            <a:r>
              <a:rPr lang="en-AU" sz="3600" i="1" dirty="0"/>
              <a:t>“pan” </a:t>
            </a:r>
            <a:r>
              <a:rPr lang="en-AU" sz="3600" dirty="0"/>
              <a:t>that idea, but the noun </a:t>
            </a:r>
            <a:r>
              <a:rPr lang="en-AU" sz="3600" b="1" i="1" dirty="0"/>
              <a:t>“sampan” </a:t>
            </a:r>
            <a:r>
              <a:rPr lang="en-AU" sz="3600" dirty="0"/>
              <a:t>means a traditional wooden boat in Indonesian.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91" y="2111595"/>
            <a:ext cx="4962444" cy="4962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0" y="3389488"/>
            <a:ext cx="6096851" cy="2829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161548"/>
            <a:ext cx="3337249" cy="9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1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0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sampan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3909"/>
            <a:ext cx="11745157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When sailing on a </a:t>
            </a:r>
            <a:r>
              <a:rPr lang="en-AU" sz="3600" b="1" i="1" dirty="0"/>
              <a:t>“sampan”</a:t>
            </a:r>
            <a:r>
              <a:rPr lang="en-AU" sz="3600" dirty="0"/>
              <a:t>,</a:t>
            </a:r>
            <a:r>
              <a:rPr lang="en-AU" sz="3600" b="1" i="1" dirty="0"/>
              <a:t> </a:t>
            </a:r>
            <a:r>
              <a:rPr lang="en-AU" sz="3600" dirty="0"/>
              <a:t>it would be wise to take </a:t>
            </a:r>
            <a:r>
              <a:rPr lang="en-AU" sz="3600" i="1" dirty="0"/>
              <a:t>“some-pans” </a:t>
            </a:r>
            <a:r>
              <a:rPr lang="en-AU" sz="3600" dirty="0"/>
              <a:t>along just in case the </a:t>
            </a:r>
            <a:r>
              <a:rPr lang="en-AU" sz="3600" b="1" i="1" dirty="0"/>
              <a:t>“sampan” </a:t>
            </a:r>
            <a:r>
              <a:rPr lang="en-AU" sz="3600" dirty="0"/>
              <a:t>starts to leak water. </a:t>
            </a:r>
            <a:r>
              <a:rPr lang="en-AU" sz="3600" i="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16" y="2207850"/>
            <a:ext cx="1115152" cy="46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92" y="2149461"/>
            <a:ext cx="4648445" cy="4648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67" y="2003063"/>
            <a:ext cx="5159829" cy="5159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71" y="2149461"/>
            <a:ext cx="1183402" cy="1568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161548"/>
            <a:ext cx="3337249" cy="9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sampan</vt:lpstr>
      <vt:lpstr>sampan</vt:lpstr>
      <vt:lpstr>sampan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39</cp:revision>
  <dcterms:created xsi:type="dcterms:W3CDTF">2016-04-10T22:18:35Z</dcterms:created>
  <dcterms:modified xsi:type="dcterms:W3CDTF">2017-01-08T11:18:23Z</dcterms:modified>
</cp:coreProperties>
</file>