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108" d="100"/>
          <a:sy n="108" d="100"/>
        </p:scale>
        <p:origin x="67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5/01/2017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renta</a:t>
            </a:r>
            <a:endParaRPr lang="en-AU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488" y="4533900"/>
            <a:ext cx="2676525" cy="232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6"/>
            <a:ext cx="5715000" cy="3371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713" y="3137465"/>
            <a:ext cx="2178309" cy="21783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0" y="3308035"/>
            <a:ext cx="3238500" cy="2667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585" y="510317"/>
            <a:ext cx="2857500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7947" y="3702673"/>
            <a:ext cx="2921150" cy="2921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674" y="3681482"/>
            <a:ext cx="2587209" cy="31765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451" y="1539017"/>
            <a:ext cx="37147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renta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0" y="1517968"/>
            <a:ext cx="8327254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 dirty="0"/>
              <a:t>You are probably thinking that </a:t>
            </a:r>
            <a:r>
              <a:rPr lang="en-AU" sz="4000" b="1" i="1" dirty="0"/>
              <a:t>“</a:t>
            </a:r>
            <a:r>
              <a:rPr lang="en-AU" sz="4000" b="1" i="1" dirty="0" err="1"/>
              <a:t>renta</a:t>
            </a:r>
            <a:r>
              <a:rPr lang="en-AU" sz="4000" b="1" i="1" dirty="0"/>
              <a:t>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pronounced </a:t>
            </a:r>
            <a:r>
              <a:rPr lang="en-AU" sz="4000" i="1" dirty="0"/>
              <a:t>“</a:t>
            </a:r>
            <a:r>
              <a:rPr lang="en-AU" sz="4000" i="1" dirty="0" err="1"/>
              <a:t>ren-tah</a:t>
            </a:r>
            <a:r>
              <a:rPr lang="en-AU" sz="4000" i="1" dirty="0"/>
              <a:t>”</a:t>
            </a:r>
            <a:r>
              <a:rPr lang="en-AU" sz="4000" dirty="0"/>
              <a:t>,</a:t>
            </a:r>
            <a:r>
              <a:rPr lang="en-AU" sz="4000" i="1" dirty="0"/>
              <a:t>  </a:t>
            </a:r>
            <a:r>
              <a:rPr lang="en-AU" sz="4000" dirty="0"/>
              <a:t>is the Indonesian word for </a:t>
            </a:r>
            <a:r>
              <a:rPr lang="en-AU" sz="4000" i="1" dirty="0"/>
              <a:t>“renter”, </a:t>
            </a:r>
            <a:r>
              <a:rPr lang="en-AU" sz="4000" dirty="0"/>
              <a:t>right?</a:t>
            </a:r>
            <a:r>
              <a:rPr lang="en-AU" sz="4000" i="1" dirty="0"/>
              <a:t> </a:t>
            </a:r>
            <a:r>
              <a:rPr lang="en-AU" sz="4000" dirty="0"/>
              <a:t>Well, if that’s the case, you’ve been </a:t>
            </a:r>
            <a:r>
              <a:rPr lang="en-AU" sz="4000" i="1" dirty="0"/>
              <a:t>“evicted” </a:t>
            </a:r>
            <a:r>
              <a:rPr lang="en-AU" sz="4000" dirty="0"/>
              <a:t>yet again!</a:t>
            </a:r>
          </a:p>
          <a:p>
            <a:pPr algn="just"/>
            <a:r>
              <a:rPr lang="en-AU" sz="4000" dirty="0"/>
              <a:t>The adjective </a:t>
            </a:r>
            <a:r>
              <a:rPr lang="en-AU" sz="4000" b="1" i="1" dirty="0"/>
              <a:t>“</a:t>
            </a:r>
            <a:r>
              <a:rPr lang="en-AU" sz="4000" b="1" i="1" dirty="0" err="1"/>
              <a:t>renta</a:t>
            </a:r>
            <a:r>
              <a:rPr lang="en-AU" sz="4000" b="1" i="1" dirty="0"/>
              <a:t>”</a:t>
            </a:r>
            <a:r>
              <a:rPr lang="en-AU" sz="4000" dirty="0"/>
              <a:t>, preceded by </a:t>
            </a:r>
            <a:r>
              <a:rPr lang="en-AU" sz="4000" b="1" i="1" dirty="0"/>
              <a:t>“</a:t>
            </a:r>
            <a:r>
              <a:rPr lang="en-AU" sz="4000" b="1" i="1" dirty="0" err="1"/>
              <a:t>tua</a:t>
            </a:r>
            <a:r>
              <a:rPr lang="en-AU" sz="4000" b="1" i="1" dirty="0"/>
              <a:t>”</a:t>
            </a:r>
            <a:r>
              <a:rPr lang="en-AU" sz="4000" dirty="0"/>
              <a:t>,</a:t>
            </a:r>
            <a:r>
              <a:rPr lang="en-AU" sz="4000" b="1" i="1" dirty="0"/>
              <a:t> </a:t>
            </a:r>
            <a:r>
              <a:rPr lang="en-AU" sz="4000" dirty="0"/>
              <a:t>is used to describe someone who is </a:t>
            </a:r>
            <a:r>
              <a:rPr lang="en-AU" sz="4000" i="1" dirty="0"/>
              <a:t>“very old”, “weak” </a:t>
            </a:r>
            <a:r>
              <a:rPr lang="en-AU" sz="4000" dirty="0"/>
              <a:t>or </a:t>
            </a:r>
            <a:r>
              <a:rPr lang="en-AU" sz="4000" i="1" dirty="0"/>
              <a:t>“frail” </a:t>
            </a:r>
            <a:r>
              <a:rPr lang="en-AU" sz="4000" dirty="0"/>
              <a:t>in Indonesian.</a:t>
            </a:r>
          </a:p>
          <a:p>
            <a:endParaRPr lang="en-AU" sz="40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385" y="3012189"/>
            <a:ext cx="3974921" cy="3774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3236" y="158614"/>
            <a:ext cx="2718707" cy="271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47" y="194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8000" b="1" dirty="0" err="1"/>
              <a:t>renta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0" y="1182066"/>
            <a:ext cx="8327254" cy="5268912"/>
          </a:xfrm>
        </p:spPr>
        <p:txBody>
          <a:bodyPr>
            <a:normAutofit/>
          </a:bodyPr>
          <a:lstStyle/>
          <a:p>
            <a:pPr algn="just"/>
            <a:r>
              <a:rPr lang="en-AU" sz="4000"/>
              <a:t>In Indonesia, </a:t>
            </a:r>
            <a:r>
              <a:rPr lang="en-AU" sz="4000" dirty="0"/>
              <a:t>people who are </a:t>
            </a:r>
            <a:r>
              <a:rPr lang="en-AU" sz="4000" b="1" i="1" dirty="0"/>
              <a:t>“</a:t>
            </a:r>
            <a:r>
              <a:rPr lang="en-AU" sz="4000" b="1" i="1" dirty="0" err="1"/>
              <a:t>tua</a:t>
            </a:r>
            <a:r>
              <a:rPr lang="en-AU" sz="4000" b="1" i="1" dirty="0"/>
              <a:t> </a:t>
            </a:r>
            <a:r>
              <a:rPr lang="en-AU" sz="4000" b="1" i="1" dirty="0" err="1"/>
              <a:t>renta</a:t>
            </a:r>
            <a:r>
              <a:rPr lang="en-AU" sz="4000" b="1" i="1" dirty="0"/>
              <a:t>” </a:t>
            </a:r>
            <a:r>
              <a:rPr lang="en-AU" sz="4000" dirty="0"/>
              <a:t>are looked after by their own children or immediate family.</a:t>
            </a:r>
          </a:p>
          <a:p>
            <a:pPr algn="just"/>
            <a:r>
              <a:rPr lang="en-AU" sz="4000" dirty="0"/>
              <a:t>In Australia, however, people who are </a:t>
            </a:r>
            <a:r>
              <a:rPr lang="en-AU" sz="4000" b="1" i="1" dirty="0"/>
              <a:t>“</a:t>
            </a:r>
            <a:r>
              <a:rPr lang="en-AU" sz="4000" b="1" i="1" dirty="0" err="1"/>
              <a:t>tua</a:t>
            </a:r>
            <a:r>
              <a:rPr lang="en-AU" sz="4000" b="1" i="1" dirty="0"/>
              <a:t> </a:t>
            </a:r>
            <a:r>
              <a:rPr lang="en-AU" sz="4000" b="1" i="1" dirty="0" err="1"/>
              <a:t>renta</a:t>
            </a:r>
            <a:r>
              <a:rPr lang="en-AU" sz="4000" b="1" i="1" dirty="0"/>
              <a:t>” </a:t>
            </a:r>
            <a:r>
              <a:rPr lang="en-AU" sz="4000" dirty="0"/>
              <a:t>tend to </a:t>
            </a:r>
            <a:r>
              <a:rPr lang="en-AU" sz="4000" i="1" dirty="0"/>
              <a:t>“rent” </a:t>
            </a:r>
            <a:r>
              <a:rPr lang="en-AU" sz="4000" dirty="0"/>
              <a:t>a place in an Aged Care Facility and rely on their pension and assets to pay the </a:t>
            </a:r>
            <a:r>
              <a:rPr lang="en-AU" sz="4000" i="1" dirty="0"/>
              <a:t>“rent”.</a:t>
            </a:r>
          </a:p>
          <a:p>
            <a:endParaRPr lang="en-AU" sz="4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866" y="270588"/>
            <a:ext cx="2209526" cy="41378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92" y="-88223"/>
            <a:ext cx="3404376" cy="12702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260" y="4659606"/>
            <a:ext cx="1996750" cy="1996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17" y="5086350"/>
            <a:ext cx="2828925" cy="1771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059" y="5187940"/>
            <a:ext cx="1857681" cy="146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256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129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renta</vt:lpstr>
      <vt:lpstr>renta</vt:lpstr>
      <vt:lpstr>renta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 (jatha1)</cp:lastModifiedBy>
  <cp:revision>42</cp:revision>
  <dcterms:created xsi:type="dcterms:W3CDTF">2016-04-10T22:18:35Z</dcterms:created>
  <dcterms:modified xsi:type="dcterms:W3CDTF">2017-01-05T06:29:29Z</dcterms:modified>
</cp:coreProperties>
</file>