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50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puing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5" y="190399"/>
            <a:ext cx="2539682" cy="2539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87" y="656642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5" y="2243022"/>
            <a:ext cx="3758730" cy="3720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07" y="2963428"/>
            <a:ext cx="5904478" cy="3291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3040" y="3805659"/>
            <a:ext cx="2777506" cy="27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55" y="-12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puing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606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“puing”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puh-ing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“pooing”. 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“puing” </a:t>
            </a:r>
            <a:r>
              <a:rPr lang="en-AU" sz="4000" dirty="0"/>
              <a:t>means </a:t>
            </a:r>
            <a:r>
              <a:rPr lang="en-AU" sz="4000" i="1" dirty="0"/>
              <a:t>“</a:t>
            </a:r>
            <a:r>
              <a:rPr lang="en-AU" sz="4000" i="1" dirty="0" err="1"/>
              <a:t>debri</a:t>
            </a:r>
            <a:r>
              <a:rPr lang="en-AU" sz="4000" i="1" dirty="0"/>
              <a:t>” </a:t>
            </a:r>
            <a:r>
              <a:rPr lang="en-AU" sz="4000" dirty="0"/>
              <a:t>or </a:t>
            </a:r>
            <a:r>
              <a:rPr lang="en-AU" sz="4000" i="1" dirty="0"/>
              <a:t>“rubble” </a:t>
            </a:r>
            <a:r>
              <a:rPr lang="en-AU" sz="4000" dirty="0"/>
              <a:t>(resulting from a destructive force) 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0" y="-732814"/>
            <a:ext cx="7461132" cy="746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58" y="3137711"/>
            <a:ext cx="4204573" cy="4204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530" y="-2683692"/>
            <a:ext cx="4004414" cy="4139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42" y="-2683692"/>
            <a:ext cx="4139884" cy="4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puing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0914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Being home to over 100 active volcanoes, Indonesia experiences a massive clean-up of </a:t>
            </a:r>
            <a:r>
              <a:rPr lang="en-AU" sz="4000" b="1" i="1" dirty="0"/>
              <a:t>“puing” </a:t>
            </a:r>
            <a:r>
              <a:rPr lang="en-AU" sz="4000" dirty="0"/>
              <a:t>following frequent eruptions, earthquakes and tsunamis.</a:t>
            </a:r>
            <a:endParaRPr lang="en-AU" sz="4000" i="1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5" y="2789853"/>
            <a:ext cx="4362072" cy="43620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42" y="-2683692"/>
            <a:ext cx="4139884" cy="41398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37" y="3430204"/>
            <a:ext cx="6659566" cy="34429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530" y="-2683692"/>
            <a:ext cx="4004414" cy="41398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93" y="2363095"/>
            <a:ext cx="1412746" cy="18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puing</vt:lpstr>
      <vt:lpstr>puing</vt:lpstr>
      <vt:lpstr>puing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2017-01-05T02:05:51Z</dcterms:modified>
</cp:coreProperties>
</file>