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8800" b="1" dirty="0" smtClean="0"/>
              <a:t>It’s Just Not</a:t>
            </a:r>
            <a:endParaRPr lang="en-AU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sz="9600" b="1" dirty="0" smtClean="0">
                <a:solidFill>
                  <a:schemeClr val="tx1"/>
                </a:solidFill>
              </a:rPr>
              <a:t>ALLOWED</a:t>
            </a:r>
            <a:endParaRPr lang="en-AU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0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76200"/>
            <a:ext cx="443865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30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0"/>
            <a:ext cx="4403501" cy="665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57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253" y="76200"/>
            <a:ext cx="4303904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79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83" y="0"/>
            <a:ext cx="4438918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98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229" y="76056"/>
            <a:ext cx="4504371" cy="6760785"/>
          </a:xfrm>
        </p:spPr>
      </p:pic>
    </p:spTree>
    <p:extLst>
      <p:ext uri="{BB962C8B-B14F-4D97-AF65-F5344CB8AC3E}">
        <p14:creationId xmlns:p14="http://schemas.microsoft.com/office/powerpoint/2010/main" val="13828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26999"/>
            <a:ext cx="5029200" cy="6705601"/>
          </a:xfrm>
        </p:spPr>
      </p:pic>
    </p:spTree>
    <p:extLst>
      <p:ext uri="{BB962C8B-B14F-4D97-AF65-F5344CB8AC3E}">
        <p14:creationId xmlns:p14="http://schemas.microsoft.com/office/powerpoint/2010/main" val="55484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83" y="0"/>
            <a:ext cx="4438918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82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76200"/>
            <a:ext cx="443865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50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83" y="0"/>
            <a:ext cx="4438918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09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226</TotalTime>
  <Words>4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Thermal</vt:lpstr>
      <vt:lpstr>It’s Just Not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Just Not</dc:title>
  <dc:creator>JIM</dc:creator>
  <cp:lastModifiedBy>JIM</cp:lastModifiedBy>
  <cp:revision>17</cp:revision>
  <dcterms:created xsi:type="dcterms:W3CDTF">2006-08-16T00:00:00Z</dcterms:created>
  <dcterms:modified xsi:type="dcterms:W3CDTF">2013-05-26T06:23:36Z</dcterms:modified>
</cp:coreProperties>
</file>