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4/01/2017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persen</a:t>
            </a:r>
            <a:endParaRPr lang="en-AU" sz="8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00897" y="216227"/>
            <a:ext cx="3905147" cy="38648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57" y="2442643"/>
            <a:ext cx="3017374" cy="45260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529" y="2929812"/>
            <a:ext cx="1634690" cy="38905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707" y="62810"/>
            <a:ext cx="3322336" cy="417165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8102">
            <a:off x="3941867" y="1469106"/>
            <a:ext cx="3242682" cy="421143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425" y="3108010"/>
            <a:ext cx="3630631" cy="36306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82" y="2633384"/>
            <a:ext cx="1418648" cy="41445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09" y="2933727"/>
            <a:ext cx="1835671" cy="39242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05" y="-105276"/>
            <a:ext cx="2938982" cy="43883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6087" y="31210"/>
            <a:ext cx="1573529" cy="441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persen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3909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be excused for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persen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“per-</a:t>
            </a:r>
            <a:r>
              <a:rPr lang="en-AU" sz="4000" i="1" dirty="0" err="1"/>
              <a:t>sen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“person”.</a:t>
            </a:r>
          </a:p>
          <a:p>
            <a:pPr algn="just"/>
            <a:r>
              <a:rPr lang="en-AU" sz="4000" dirty="0"/>
              <a:t>Don’t take it </a:t>
            </a:r>
            <a:r>
              <a:rPr lang="en-AU" sz="4000" i="1" dirty="0"/>
              <a:t>“personally”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but you are wrong yet again!</a:t>
            </a:r>
          </a:p>
          <a:p>
            <a:pPr algn="just"/>
            <a:r>
              <a:rPr lang="en-AU" sz="4000" dirty="0"/>
              <a:t>The noun </a:t>
            </a:r>
            <a:r>
              <a:rPr lang="en-AU" sz="4000" b="1" i="1" dirty="0"/>
              <a:t>“</a:t>
            </a:r>
            <a:r>
              <a:rPr lang="en-AU" sz="4000" b="1" i="1" dirty="0" err="1"/>
              <a:t>persen</a:t>
            </a:r>
            <a:r>
              <a:rPr lang="en-AU" sz="4000" b="1" i="1" dirty="0"/>
              <a:t>” </a:t>
            </a:r>
            <a:r>
              <a:rPr lang="en-AU" sz="4000" dirty="0"/>
              <a:t>means </a:t>
            </a:r>
            <a:r>
              <a:rPr lang="en-AU" sz="4000" i="1" dirty="0"/>
              <a:t>“percent” </a:t>
            </a:r>
            <a:r>
              <a:rPr lang="en-AU" sz="4000" dirty="0"/>
              <a:t>or </a:t>
            </a:r>
            <a:r>
              <a:rPr lang="en-AU" sz="4000" i="1" dirty="0"/>
              <a:t>“percentage” </a:t>
            </a:r>
            <a:r>
              <a:rPr lang="en-AU" sz="4000" dirty="0"/>
              <a:t>in Indonesian.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46" y="4303139"/>
            <a:ext cx="2479485" cy="239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14431" y="4065924"/>
            <a:ext cx="3049554" cy="27525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36" y="4208016"/>
            <a:ext cx="4208593" cy="307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3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persen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3909"/>
            <a:ext cx="1204762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There is an old saying, </a:t>
            </a:r>
            <a:r>
              <a:rPr lang="en-AU" sz="4000" i="1" dirty="0"/>
              <a:t>“You can fool some of the people some of the time, but not all of the people all of the time.”</a:t>
            </a:r>
          </a:p>
          <a:p>
            <a:pPr algn="just"/>
            <a:r>
              <a:rPr lang="en-AU" sz="4000" dirty="0"/>
              <a:t>I beg to differ! With the </a:t>
            </a:r>
            <a:r>
              <a:rPr lang="en-AU" sz="4000" b="1" i="1" dirty="0"/>
              <a:t>WOTD</a:t>
            </a:r>
            <a:r>
              <a:rPr lang="en-AU" sz="4000" dirty="0"/>
              <a:t> I have proven that I can fool every </a:t>
            </a:r>
            <a:r>
              <a:rPr lang="en-AU" sz="4000" i="1" dirty="0"/>
              <a:t>“person”</a:t>
            </a:r>
            <a:r>
              <a:rPr lang="en-AU" sz="4000" dirty="0"/>
              <a:t> 100 </a:t>
            </a:r>
            <a:r>
              <a:rPr lang="en-AU" sz="4000" b="1" i="1" dirty="0"/>
              <a:t>“</a:t>
            </a:r>
            <a:r>
              <a:rPr lang="en-AU" sz="4000" b="1" i="1" dirty="0" err="1"/>
              <a:t>persen</a:t>
            </a:r>
            <a:r>
              <a:rPr lang="en-AU" sz="4000" b="1" i="1" dirty="0"/>
              <a:t>” </a:t>
            </a:r>
            <a:r>
              <a:rPr lang="en-AU" sz="4000" dirty="0"/>
              <a:t>of the time.</a:t>
            </a:r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610" y="4608581"/>
            <a:ext cx="3749032" cy="22494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765" y="4608581"/>
            <a:ext cx="4417507" cy="21127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6" y="4779903"/>
            <a:ext cx="1941399" cy="1941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29" y="4773236"/>
            <a:ext cx="1941529" cy="1948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58" y="3390946"/>
            <a:ext cx="1042642" cy="13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111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persen</vt:lpstr>
      <vt:lpstr>persen</vt:lpstr>
      <vt:lpstr>persen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41</cp:revision>
  <dcterms:created xsi:type="dcterms:W3CDTF">2016-04-10T22:18:35Z</dcterms:created>
  <dcterms:modified xsi:type="dcterms:W3CDTF">2017-01-04T09:44:04Z</dcterms:modified>
</cp:coreProperties>
</file>