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27/10/2016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penyu</a:t>
            </a:r>
            <a:endParaRPr lang="en-AU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0978">
            <a:off x="3830199" y="2953248"/>
            <a:ext cx="5633048" cy="2486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95478">
            <a:off x="-1427167" y="2106997"/>
            <a:ext cx="5815616" cy="256753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19" y="2282366"/>
            <a:ext cx="2828925" cy="282892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54" y="1590049"/>
            <a:ext cx="4823619" cy="352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5" y="39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penyu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42" y="1229210"/>
            <a:ext cx="9660021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I am guessing that you think the Indonesian word </a:t>
            </a:r>
            <a:r>
              <a:rPr lang="en-AU" sz="4000" b="1" i="1" dirty="0"/>
              <a:t>“</a:t>
            </a:r>
            <a:r>
              <a:rPr lang="en-AU" sz="4000" b="1" i="1" dirty="0" err="1"/>
              <a:t>penyu</a:t>
            </a:r>
            <a:r>
              <a:rPr lang="en-AU" sz="4000" b="1" i="1" dirty="0"/>
              <a:t>” 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pronounced</a:t>
            </a:r>
            <a:r>
              <a:rPr lang="en-AU" sz="4000" i="1" dirty="0"/>
              <a:t> “pen-you”,  </a:t>
            </a:r>
            <a:r>
              <a:rPr lang="en-AU" sz="4000" dirty="0"/>
              <a:t>means</a:t>
            </a:r>
            <a:r>
              <a:rPr lang="en-AU" sz="4000" i="1" dirty="0"/>
              <a:t> “your pen” </a:t>
            </a:r>
            <a:r>
              <a:rPr lang="en-AU" sz="4000" dirty="0"/>
              <a:t>right? Don’t get me wrong, but you’re not </a:t>
            </a:r>
            <a:r>
              <a:rPr lang="en-AU" sz="4000" i="1" dirty="0"/>
              <a:t>“write” </a:t>
            </a:r>
            <a:r>
              <a:rPr lang="en-AU" sz="4000" dirty="0"/>
              <a:t>yet again!</a:t>
            </a:r>
          </a:p>
          <a:p>
            <a:pPr algn="just"/>
            <a:r>
              <a:rPr lang="en-AU" sz="4000" dirty="0"/>
              <a:t>Allow me </a:t>
            </a:r>
            <a:r>
              <a:rPr lang="en-AU" sz="4000" i="1" dirty="0"/>
              <a:t>“pen you” </a:t>
            </a:r>
            <a:r>
              <a:rPr lang="en-AU" sz="4000" dirty="0"/>
              <a:t>the correct response…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penyu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“turtle”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Now, now … there’s no need to go back into your shell. We all make mistakes sometimes!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74" y="202216"/>
            <a:ext cx="2185420" cy="999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14878" y="202216"/>
            <a:ext cx="2219985" cy="99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49853" y="4732421"/>
            <a:ext cx="2450430" cy="22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5" y="39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penyu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842" y="1229210"/>
            <a:ext cx="1091130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When you go to your next class, tell your teacher that, </a:t>
            </a:r>
            <a:r>
              <a:rPr lang="en-AU" sz="4000" i="1" dirty="0"/>
              <a:t>“Mr </a:t>
            </a:r>
            <a:r>
              <a:rPr lang="en-AU" sz="4000" i="1" dirty="0" err="1"/>
              <a:t>Athans</a:t>
            </a:r>
            <a:r>
              <a:rPr lang="en-AU" sz="4000" i="1" dirty="0"/>
              <a:t> ‘tortoise’ about ‘turtles’ in Indonesian today.”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70" y="3002228"/>
            <a:ext cx="4779594" cy="3300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59" y="1856197"/>
            <a:ext cx="4762500" cy="476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652" y="290698"/>
            <a:ext cx="2066925" cy="1085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13" y="217029"/>
            <a:ext cx="2277978" cy="1085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48" y="4807381"/>
            <a:ext cx="3959492" cy="1811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2" y="2354642"/>
            <a:ext cx="1602815" cy="132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110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penyu</vt:lpstr>
      <vt:lpstr>penyu</vt:lpstr>
      <vt:lpstr>penyu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2016-10-27T09:23:51Z</dcterms:modified>
</cp:coreProperties>
</file>