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1447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pancit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62" y="5161213"/>
            <a:ext cx="1941580" cy="1664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0897">
            <a:off x="6472597" y="3703031"/>
            <a:ext cx="2047151" cy="1248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0" y="764773"/>
            <a:ext cx="2858151" cy="2858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755">
            <a:off x="708724" y="3475043"/>
            <a:ext cx="2670219" cy="15487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683">
            <a:off x="3233982" y="1345911"/>
            <a:ext cx="3439409" cy="2401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" y="4987457"/>
            <a:ext cx="2438405" cy="1783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98" y="80064"/>
            <a:ext cx="2060278" cy="1651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93" y="4015239"/>
            <a:ext cx="2144483" cy="1086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20" y="1560083"/>
            <a:ext cx="333375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660">
            <a:off x="2134213" y="413910"/>
            <a:ext cx="2465845" cy="8921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48" y="1690688"/>
            <a:ext cx="2017609" cy="1779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576" y="2872613"/>
            <a:ext cx="2496273" cy="17567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8533">
            <a:off x="3301026" y="5523960"/>
            <a:ext cx="2936666" cy="764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18" y="109636"/>
            <a:ext cx="2093757" cy="1528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83" y="4465819"/>
            <a:ext cx="3512374" cy="23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pancit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pancit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“punch-it”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“punch it”. </a:t>
            </a:r>
          </a:p>
          <a:p>
            <a:pPr algn="just"/>
            <a:r>
              <a:rPr lang="en-AU" sz="4000" dirty="0"/>
              <a:t>Sorry to land the </a:t>
            </a:r>
            <a:r>
              <a:rPr lang="en-AU" sz="4000" i="1" dirty="0"/>
              <a:t>“knockout” </a:t>
            </a:r>
            <a:r>
              <a:rPr lang="en-AU" sz="4000" dirty="0"/>
              <a:t>blow </a:t>
            </a:r>
            <a:r>
              <a:rPr lang="en-AU" sz="4000"/>
              <a:t>yet again, </a:t>
            </a:r>
            <a:r>
              <a:rPr lang="en-AU" sz="4000" dirty="0"/>
              <a:t>but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pancit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spray little by little” </a:t>
            </a:r>
            <a:r>
              <a:rPr lang="en-AU" sz="4000" dirty="0"/>
              <a:t>in Indonesian.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47" y="150380"/>
            <a:ext cx="1618584" cy="1300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8796" y="150380"/>
            <a:ext cx="1545022" cy="1300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8526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8703" y="4286250"/>
            <a:ext cx="4693297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85" y="5215255"/>
            <a:ext cx="1466850" cy="104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2661" y="5215255"/>
            <a:ext cx="1392083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57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pancit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a gentle spray doesn’t do the trick, you may as well go ahead and </a:t>
            </a:r>
            <a:r>
              <a:rPr lang="en-AU" sz="4000" b="1" i="1" dirty="0"/>
              <a:t>“</a:t>
            </a:r>
            <a:r>
              <a:rPr lang="en-AU" sz="4000" b="1" i="1" dirty="0" err="1"/>
              <a:t>pancit</a:t>
            </a:r>
            <a:r>
              <a:rPr lang="en-AU" sz="4000" b="1" i="1" dirty="0"/>
              <a:t>” </a:t>
            </a:r>
            <a:r>
              <a:rPr lang="en-AU" sz="4000" dirty="0"/>
              <a:t>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47" y="150380"/>
            <a:ext cx="1618584" cy="1300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8796" y="150380"/>
            <a:ext cx="1545022" cy="1300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10" y="2189689"/>
            <a:ext cx="1002879" cy="82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45" y="4601917"/>
            <a:ext cx="3333750" cy="2219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8392">
            <a:off x="9285504" y="3108308"/>
            <a:ext cx="2529651" cy="2529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703">
            <a:off x="347139" y="2979793"/>
            <a:ext cx="2539682" cy="25396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847">
            <a:off x="2877017" y="3359490"/>
            <a:ext cx="2055090" cy="3449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99" y="2195155"/>
            <a:ext cx="1622207" cy="26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74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pancit</vt:lpstr>
      <vt:lpstr>pancit</vt:lpstr>
      <vt:lpstr>pancit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50</cp:revision>
  <dcterms:created xsi:type="dcterms:W3CDTF">2016-04-10T22:18:35Z</dcterms:created>
  <dcterms:modified xsi:type="dcterms:W3CDTF">2017-01-04T02:36:00Z</dcterms:modified>
</cp:coreProperties>
</file>