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3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144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pancing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62" y="5161213"/>
            <a:ext cx="1941580" cy="1664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897">
            <a:off x="6472597" y="3703031"/>
            <a:ext cx="2047151" cy="1248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7" y="844269"/>
            <a:ext cx="2858151" cy="2858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755">
            <a:off x="708724" y="3475043"/>
            <a:ext cx="2670219" cy="1548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683">
            <a:off x="3233982" y="1345911"/>
            <a:ext cx="3439409" cy="2401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" y="4987457"/>
            <a:ext cx="2438405" cy="1783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98" y="80064"/>
            <a:ext cx="2060278" cy="1651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93" y="4015239"/>
            <a:ext cx="2144483" cy="1086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20" y="1560083"/>
            <a:ext cx="333375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0" y="92273"/>
            <a:ext cx="2465845" cy="8921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48" y="1690688"/>
            <a:ext cx="2017609" cy="1779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576" y="2872613"/>
            <a:ext cx="2496273" cy="1756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8533">
            <a:off x="3301026" y="5523960"/>
            <a:ext cx="2936666" cy="764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18" y="109636"/>
            <a:ext cx="2093757" cy="1528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83" y="4465819"/>
            <a:ext cx="3512374" cy="23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pancing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pancing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“punching”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“punching”. </a:t>
            </a:r>
          </a:p>
          <a:p>
            <a:pPr algn="just"/>
            <a:r>
              <a:rPr lang="en-AU" sz="4000" dirty="0"/>
              <a:t>Sorry to land the </a:t>
            </a:r>
            <a:r>
              <a:rPr lang="en-AU" sz="4000" i="1" dirty="0"/>
              <a:t>“knockout” </a:t>
            </a:r>
            <a:r>
              <a:rPr lang="en-AU" sz="4000" dirty="0"/>
              <a:t>blow, but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pancing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“fishing”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I’ve heard of the term “fighting fish”, but this is ridiculous!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47" y="150380"/>
            <a:ext cx="1618584" cy="1300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8796" y="150380"/>
            <a:ext cx="1545022" cy="1300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9" y="4898261"/>
            <a:ext cx="4055317" cy="18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pancing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don’t know about you, but when taking on </a:t>
            </a:r>
            <a:r>
              <a:rPr lang="en-AU" sz="4000" i="1" dirty="0"/>
              <a:t>“fighting fish” </a:t>
            </a:r>
            <a:r>
              <a:rPr lang="en-AU" sz="4000" dirty="0"/>
              <a:t>I prefer to use a good lure instead of boxing gloves. I find my </a:t>
            </a:r>
            <a:r>
              <a:rPr lang="en-AU" sz="4000" i="1" dirty="0"/>
              <a:t>“left hook” is </a:t>
            </a:r>
            <a:r>
              <a:rPr lang="en-AU" sz="4000" dirty="0"/>
              <a:t>more effective this way!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47" y="150380"/>
            <a:ext cx="1618584" cy="1300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8796" y="150380"/>
            <a:ext cx="1545022" cy="1300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5630">
            <a:off x="218450" y="3482637"/>
            <a:ext cx="2444823" cy="2332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977">
            <a:off x="4594289" y="5041303"/>
            <a:ext cx="4681491" cy="1649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292">
            <a:off x="7810584" y="3468728"/>
            <a:ext cx="5372170" cy="3352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9902">
            <a:off x="2493670" y="5477417"/>
            <a:ext cx="1785763" cy="1358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379">
            <a:off x="7199031" y="3564954"/>
            <a:ext cx="2166680" cy="720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23" y="2704465"/>
            <a:ext cx="1209987" cy="998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6234" y="3198899"/>
            <a:ext cx="457119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pancing</vt:lpstr>
      <vt:lpstr>pancing</vt:lpstr>
      <vt:lpstr>pancing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46</cp:revision>
  <dcterms:created xsi:type="dcterms:W3CDTF">2016-04-10T22:18:35Z</dcterms:created>
  <dcterms:modified xsi:type="dcterms:W3CDTF">2017-01-04T01:13:55Z</dcterms:modified>
</cp:coreProperties>
</file>