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2" autoAdjust="0"/>
    <p:restoredTop sz="94133" autoAdjust="0"/>
  </p:normalViewPr>
  <p:slideViewPr>
    <p:cSldViewPr snapToGrid="0">
      <p:cViewPr varScale="1">
        <p:scale>
          <a:sx n="108" d="100"/>
          <a:sy n="108" d="100"/>
        </p:scale>
        <p:origin x="678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2/01/2017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95178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2/01/2017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00336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2/01/2017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47684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2/01/2017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96571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2/01/2017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97504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2/01/2017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68037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2/01/2017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42367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2/01/2017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61382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2/01/2017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69067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2/01/2017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29642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2/01/2017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87089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2DE2E-2F67-4BEB-A6EC-4B8C4A2DA493}" type="datetimeFigureOut">
              <a:rPr lang="en-AU" smtClean="0"/>
              <a:t>2/01/2017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4353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814" y="827814"/>
            <a:ext cx="5202371" cy="520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557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1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/>
              <a:t>pair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3206" y="630195"/>
            <a:ext cx="2522375" cy="25223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80051">
            <a:off x="-34656" y="-1308"/>
            <a:ext cx="3182326" cy="318232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1316" y="3872943"/>
            <a:ext cx="2589090" cy="297646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34145">
            <a:off x="6435537" y="295953"/>
            <a:ext cx="3359021" cy="414279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00917">
            <a:off x="471834" y="5072048"/>
            <a:ext cx="3254747" cy="151798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14805">
            <a:off x="3158757" y="1378649"/>
            <a:ext cx="3703451" cy="370345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7115" y="4261251"/>
            <a:ext cx="2933133" cy="219985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089" y="3264237"/>
            <a:ext cx="2640383" cy="152257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0861" y="5272597"/>
            <a:ext cx="1742854" cy="1116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563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5955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AU" sz="8000" b="1" dirty="0"/>
              <a:t>pair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7266"/>
            <a:ext cx="12100264" cy="5268912"/>
          </a:xfrm>
        </p:spPr>
        <p:txBody>
          <a:bodyPr>
            <a:normAutofit/>
          </a:bodyPr>
          <a:lstStyle/>
          <a:p>
            <a:pPr algn="just"/>
            <a:r>
              <a:rPr lang="en-AU" sz="4000" dirty="0"/>
              <a:t>You must be thinking that </a:t>
            </a:r>
            <a:r>
              <a:rPr lang="en-AU" sz="4000" b="1" i="1" dirty="0"/>
              <a:t>“pair”</a:t>
            </a:r>
            <a:r>
              <a:rPr lang="en-AU" sz="4000" dirty="0"/>
              <a:t>,</a:t>
            </a:r>
            <a:r>
              <a:rPr lang="en-AU" sz="4000" b="1" i="1" dirty="0"/>
              <a:t> </a:t>
            </a:r>
            <a:r>
              <a:rPr lang="en-AU" sz="4000" dirty="0"/>
              <a:t>pronounced </a:t>
            </a:r>
            <a:r>
              <a:rPr lang="en-AU" sz="4000" i="1" dirty="0"/>
              <a:t>“par-ear”</a:t>
            </a:r>
            <a:r>
              <a:rPr lang="en-AU" sz="4000" dirty="0"/>
              <a:t>,</a:t>
            </a:r>
            <a:r>
              <a:rPr lang="en-AU" sz="4000" i="1" dirty="0"/>
              <a:t>  </a:t>
            </a:r>
            <a:r>
              <a:rPr lang="en-AU" sz="4000" dirty="0"/>
              <a:t>is definitely the Indonesian word for </a:t>
            </a:r>
            <a:r>
              <a:rPr lang="en-AU" sz="4000" i="1" dirty="0"/>
              <a:t>“pair”, </a:t>
            </a:r>
            <a:r>
              <a:rPr lang="en-AU" sz="4000" dirty="0"/>
              <a:t>right?</a:t>
            </a:r>
          </a:p>
          <a:p>
            <a:pPr algn="just"/>
            <a:r>
              <a:rPr lang="en-AU" sz="4000" dirty="0"/>
              <a:t>Sorry to let you down, but you’ve rolled snake-eyes yet again! </a:t>
            </a:r>
          </a:p>
          <a:p>
            <a:pPr algn="just"/>
            <a:r>
              <a:rPr lang="en-AU" sz="4000" dirty="0"/>
              <a:t>The noun </a:t>
            </a:r>
            <a:r>
              <a:rPr lang="en-AU" sz="4000" b="1" i="1" dirty="0"/>
              <a:t>“pair” </a:t>
            </a:r>
            <a:r>
              <a:rPr lang="en-AU" sz="4000" dirty="0"/>
              <a:t>, believe it or not, means </a:t>
            </a:r>
            <a:r>
              <a:rPr lang="en-AU" sz="4000" i="1" dirty="0"/>
              <a:t>“patrol boat” </a:t>
            </a:r>
            <a:r>
              <a:rPr lang="en-AU" sz="4000" dirty="0"/>
              <a:t>in Indonesian!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00060">
            <a:off x="1786028" y="2765214"/>
            <a:ext cx="1252045" cy="115875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342" y="3265727"/>
            <a:ext cx="9486123" cy="4195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423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5955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AU" sz="8000" b="1" dirty="0"/>
              <a:t>pair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7266"/>
            <a:ext cx="12100264" cy="5268912"/>
          </a:xfrm>
        </p:spPr>
        <p:txBody>
          <a:bodyPr>
            <a:normAutofit/>
          </a:bodyPr>
          <a:lstStyle/>
          <a:p>
            <a:pPr algn="just"/>
            <a:r>
              <a:rPr lang="en-AU" sz="4000" dirty="0"/>
              <a:t>If you’re ever on duty on an Indonesian </a:t>
            </a:r>
            <a:r>
              <a:rPr lang="en-AU" sz="4000" b="1" i="1" dirty="0"/>
              <a:t>“pair”</a:t>
            </a:r>
            <a:r>
              <a:rPr lang="en-AU" sz="4000" dirty="0"/>
              <a:t>,</a:t>
            </a:r>
            <a:r>
              <a:rPr lang="en-AU" sz="4000" b="1" i="1" dirty="0"/>
              <a:t> </a:t>
            </a:r>
            <a:r>
              <a:rPr lang="en-AU" sz="4000" dirty="0"/>
              <a:t>you better come prepared with a </a:t>
            </a:r>
            <a:r>
              <a:rPr lang="en-AU" sz="4000" i="1" dirty="0"/>
              <a:t>“pair” </a:t>
            </a:r>
            <a:r>
              <a:rPr lang="en-AU" sz="4000" dirty="0"/>
              <a:t>of everything!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7016" y="1947037"/>
            <a:ext cx="1176168" cy="9703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11966"/>
            <a:ext cx="7101499" cy="25362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8138" y="3667147"/>
            <a:ext cx="5473862" cy="261401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721" y="2167605"/>
            <a:ext cx="7662659" cy="3389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1486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</TotalTime>
  <Words>81</Words>
  <Application>Microsoft Office PowerPoint</Application>
  <PresentationFormat>Widescreen</PresentationFormat>
  <Paragraphs>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pair</vt:lpstr>
      <vt:lpstr>pair</vt:lpstr>
      <vt:lpstr>pair</vt:lpstr>
    </vt:vector>
  </TitlesOfParts>
  <Company>Queensland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ATHANASIADIS, Jim</dc:creator>
  <cp:lastModifiedBy>ATHANASIADIS, Jim (jatha1)</cp:lastModifiedBy>
  <cp:revision>42</cp:revision>
  <dcterms:created xsi:type="dcterms:W3CDTF">2016-04-10T22:18:35Z</dcterms:created>
  <dcterms:modified xsi:type="dcterms:W3CDTF">2017-01-02T11:30:18Z</dcterms:modified>
</cp:coreProperties>
</file>