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4287" r:id="rId4"/>
  </p:sldMasterIdLst>
  <p:sldIdLst>
    <p:sldId id="256" r:id="rId5"/>
    <p:sldId id="257" r:id="rId6"/>
    <p:sldId id="258" r:id="rId7"/>
    <p:sldId id="259" r:id="rId8"/>
    <p:sldId id="263" r:id="rId9"/>
    <p:sldId id="264" r:id="rId10"/>
    <p:sldId id="265" r:id="rId11"/>
    <p:sldId id="267" r:id="rId12"/>
    <p:sldId id="268" r:id="rId13"/>
    <p:sldId id="261" r:id="rId14"/>
    <p:sldId id="266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94" autoAdjust="0"/>
    <p:restoredTop sz="94748" autoAdjust="0"/>
  </p:normalViewPr>
  <p:slideViewPr>
    <p:cSldViewPr snapToGrid="0" snapToObjects="1">
      <p:cViewPr varScale="1">
        <p:scale>
          <a:sx n="110" d="100"/>
          <a:sy n="110" d="100"/>
        </p:scale>
        <p:origin x="12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2233D26B-DFC2-4248-8ED0-AD3E108CBDD7}" type="datetime1">
              <a:rPr lang="en-US" smtClean="0"/>
              <a:pPr/>
              <a:t>27-Mar-16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27-Mar-16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27-Mar-16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27-Mar-16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27-Mar-16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27-Mar-16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27-Mar-16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27-Mar-16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27-Mar-16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8C2560D-EC28-3B41-86E8-18F1CE0113B4}" type="datetimeFigureOut">
              <a:rPr lang="en-US" smtClean="0"/>
              <a:t>27-Mar-16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8C2560D-EC28-3B41-86E8-18F1CE0113B4}" type="datetimeFigureOut">
              <a:rPr lang="en-US" smtClean="0"/>
              <a:t>27-Mar-16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8C2560D-EC28-3B41-86E8-18F1CE0113B4}" type="datetimeFigureOut">
              <a:rPr lang="en-US" smtClean="0"/>
              <a:t>27-Mar-16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288" r:id="rId1"/>
    <p:sldLayoutId id="2147494289" r:id="rId2"/>
    <p:sldLayoutId id="2147494290" r:id="rId3"/>
    <p:sldLayoutId id="2147494291" r:id="rId4"/>
    <p:sldLayoutId id="2147494292" r:id="rId5"/>
    <p:sldLayoutId id="2147494293" r:id="rId6"/>
    <p:sldLayoutId id="2147494294" r:id="rId7"/>
    <p:sldLayoutId id="2147494295" r:id="rId8"/>
    <p:sldLayoutId id="2147494296" r:id="rId9"/>
    <p:sldLayoutId id="2147494297" r:id="rId10"/>
    <p:sldLayoutId id="21474942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latin typeface="Calibri" pitchFamily="34" charset="0"/>
              </a:rPr>
              <a:t>Numbers 1 - 20 </a:t>
            </a:r>
            <a:endParaRPr lang="en-AU" b="1" dirty="0">
              <a:latin typeface="Calibri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539496" indent="-457200">
              <a:buFont typeface="Wingdings" charset="2"/>
              <a:buAutoNum type="arabicPlain"/>
            </a:pPr>
            <a:r>
              <a:rPr lang="en-GB" dirty="0" err="1" smtClean="0">
                <a:latin typeface="Calibri" pitchFamily="34" charset="0"/>
              </a:rPr>
              <a:t>satu</a:t>
            </a:r>
            <a:endParaRPr lang="en-GB" dirty="0" smtClean="0">
              <a:latin typeface="Calibri" pitchFamily="34" charset="0"/>
            </a:endParaRPr>
          </a:p>
          <a:p>
            <a:pPr marL="539496" indent="-457200">
              <a:buFont typeface="Wingdings" charset="2"/>
              <a:buAutoNum type="arabicPlain"/>
            </a:pPr>
            <a:r>
              <a:rPr lang="en-GB" dirty="0" err="1" smtClean="0">
                <a:latin typeface="Calibri" pitchFamily="34" charset="0"/>
              </a:rPr>
              <a:t>dua</a:t>
            </a:r>
            <a:endParaRPr lang="en-GB" dirty="0" smtClean="0">
              <a:latin typeface="Calibri" pitchFamily="34" charset="0"/>
            </a:endParaRPr>
          </a:p>
          <a:p>
            <a:pPr marL="539496" indent="-457200">
              <a:buFont typeface="Wingdings" charset="2"/>
              <a:buAutoNum type="arabicPlain"/>
            </a:pPr>
            <a:r>
              <a:rPr lang="en-GB" dirty="0" err="1" smtClean="0">
                <a:latin typeface="Calibri" pitchFamily="34" charset="0"/>
              </a:rPr>
              <a:t>tiga</a:t>
            </a:r>
            <a:endParaRPr lang="en-GB" dirty="0" smtClean="0">
              <a:latin typeface="Calibri" pitchFamily="34" charset="0"/>
            </a:endParaRPr>
          </a:p>
          <a:p>
            <a:pPr marL="539496" indent="-457200">
              <a:buFont typeface="Wingdings" charset="2"/>
              <a:buAutoNum type="arabicPlain"/>
            </a:pPr>
            <a:r>
              <a:rPr lang="en-GB" dirty="0" err="1" smtClean="0">
                <a:latin typeface="Calibri" pitchFamily="34" charset="0"/>
              </a:rPr>
              <a:t>empat</a:t>
            </a:r>
            <a:endParaRPr lang="en-GB" dirty="0" smtClean="0">
              <a:latin typeface="Calibri" pitchFamily="34" charset="0"/>
            </a:endParaRPr>
          </a:p>
          <a:p>
            <a:pPr marL="539496" indent="-457200">
              <a:buFont typeface="Wingdings" charset="2"/>
              <a:buAutoNum type="arabicPlain"/>
            </a:pPr>
            <a:r>
              <a:rPr lang="en-GB" dirty="0" smtClean="0">
                <a:latin typeface="Calibri" pitchFamily="34" charset="0"/>
              </a:rPr>
              <a:t>lima</a:t>
            </a:r>
          </a:p>
          <a:p>
            <a:pPr marL="539496" indent="-457200">
              <a:buFont typeface="Wingdings" charset="2"/>
              <a:buAutoNum type="arabicPlain"/>
            </a:pPr>
            <a:r>
              <a:rPr lang="en-GB" dirty="0" err="1" smtClean="0">
                <a:latin typeface="Calibri" pitchFamily="34" charset="0"/>
              </a:rPr>
              <a:t>enam</a:t>
            </a:r>
            <a:endParaRPr lang="en-GB" dirty="0" smtClean="0">
              <a:latin typeface="Calibri" pitchFamily="34" charset="0"/>
            </a:endParaRPr>
          </a:p>
          <a:p>
            <a:pPr marL="539496" indent="-457200">
              <a:buFont typeface="Wingdings" charset="2"/>
              <a:buAutoNum type="arabicPlain"/>
            </a:pPr>
            <a:r>
              <a:rPr lang="en-GB" dirty="0" err="1" smtClean="0">
                <a:latin typeface="Calibri" pitchFamily="34" charset="0"/>
              </a:rPr>
              <a:t>tujuh</a:t>
            </a:r>
            <a:endParaRPr lang="en-GB" dirty="0" smtClean="0">
              <a:latin typeface="Calibri" pitchFamily="34" charset="0"/>
            </a:endParaRPr>
          </a:p>
          <a:p>
            <a:pPr marL="539496" indent="-457200">
              <a:buFont typeface="Wingdings" charset="2"/>
              <a:buAutoNum type="arabicPlain"/>
            </a:pPr>
            <a:r>
              <a:rPr lang="en-GB" dirty="0" err="1" smtClean="0">
                <a:latin typeface="Calibri" pitchFamily="34" charset="0"/>
              </a:rPr>
              <a:t>delapan</a:t>
            </a:r>
            <a:r>
              <a:rPr lang="en-GB" dirty="0" smtClean="0">
                <a:latin typeface="Calibri" pitchFamily="34" charset="0"/>
              </a:rPr>
              <a:t>	</a:t>
            </a:r>
          </a:p>
          <a:p>
            <a:pPr marL="539496" indent="-457200">
              <a:buFont typeface="Wingdings" charset="2"/>
              <a:buAutoNum type="arabicPlain"/>
            </a:pPr>
            <a:r>
              <a:rPr lang="en-GB" dirty="0" err="1" smtClean="0">
                <a:latin typeface="Calibri" pitchFamily="34" charset="0"/>
              </a:rPr>
              <a:t>sembilan</a:t>
            </a:r>
            <a:endParaRPr lang="en-GB" dirty="0" smtClean="0">
              <a:latin typeface="Calibri" pitchFamily="34" charset="0"/>
            </a:endParaRPr>
          </a:p>
          <a:p>
            <a:pPr marL="539496" indent="-457200">
              <a:buFont typeface="Wingdings" charset="2"/>
              <a:buAutoNum type="arabicPlain"/>
            </a:pPr>
            <a:r>
              <a:rPr lang="en-GB" dirty="0" err="1" smtClean="0">
                <a:latin typeface="Calibri" pitchFamily="34" charset="0"/>
              </a:rPr>
              <a:t>sepuluh</a:t>
            </a:r>
            <a:r>
              <a:rPr lang="en-GB" dirty="0" smtClean="0">
                <a:latin typeface="Calibri" pitchFamily="34" charset="0"/>
              </a:rPr>
              <a:t>	</a:t>
            </a:r>
          </a:p>
          <a:p>
            <a:endParaRPr lang="sv-SE" dirty="0">
              <a:latin typeface="Calibri" pitchFamily="34" charset="0"/>
            </a:endParaRP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 marL="539496" indent="-457200">
              <a:buFont typeface="Wingdings" charset="2"/>
              <a:buAutoNum type="arabicPlain" startAt="11"/>
            </a:pPr>
            <a:r>
              <a:rPr lang="en-GB" dirty="0" err="1" smtClean="0">
                <a:latin typeface="Calibri" pitchFamily="34" charset="0"/>
              </a:rPr>
              <a:t>sebelas</a:t>
            </a:r>
            <a:endParaRPr lang="en-GB" dirty="0" smtClean="0">
              <a:latin typeface="Calibri" pitchFamily="34" charset="0"/>
            </a:endParaRPr>
          </a:p>
          <a:p>
            <a:pPr marL="539496" indent="-457200">
              <a:buFont typeface="Wingdings" charset="2"/>
              <a:buAutoNum type="arabicPlain"/>
            </a:pPr>
            <a:r>
              <a:rPr lang="en-GB" dirty="0" err="1" smtClean="0">
                <a:latin typeface="Calibri" pitchFamily="34" charset="0"/>
              </a:rPr>
              <a:t>duabelas</a:t>
            </a:r>
            <a:endParaRPr lang="en-GB" dirty="0">
              <a:latin typeface="Calibri" pitchFamily="34" charset="0"/>
            </a:endParaRPr>
          </a:p>
          <a:p>
            <a:pPr marL="539496" indent="-457200">
              <a:buFont typeface="Wingdings" charset="2"/>
              <a:buAutoNum type="arabicPlain"/>
            </a:pPr>
            <a:r>
              <a:rPr lang="en-GB" dirty="0" err="1" smtClean="0">
                <a:latin typeface="Calibri" pitchFamily="34" charset="0"/>
              </a:rPr>
              <a:t>tigabelas</a:t>
            </a:r>
            <a:endParaRPr lang="en-GB" dirty="0">
              <a:latin typeface="Calibri" pitchFamily="34" charset="0"/>
            </a:endParaRPr>
          </a:p>
          <a:p>
            <a:pPr marL="539496" indent="-457200">
              <a:buFont typeface="Wingdings" charset="2"/>
              <a:buAutoNum type="arabicPlain" startAt="11"/>
            </a:pPr>
            <a:r>
              <a:rPr lang="en-GB" dirty="0" err="1" smtClean="0">
                <a:latin typeface="Calibri" pitchFamily="34" charset="0"/>
              </a:rPr>
              <a:t>empatbelas</a:t>
            </a:r>
            <a:endParaRPr lang="en-GB" dirty="0" smtClean="0">
              <a:latin typeface="Calibri" pitchFamily="34" charset="0"/>
            </a:endParaRPr>
          </a:p>
          <a:p>
            <a:pPr marL="539496" indent="-457200">
              <a:buFont typeface="Wingdings" charset="2"/>
              <a:buAutoNum type="arabicPlain" startAt="11"/>
            </a:pPr>
            <a:r>
              <a:rPr lang="en-GB" dirty="0" err="1" smtClean="0">
                <a:latin typeface="Calibri" pitchFamily="34" charset="0"/>
              </a:rPr>
              <a:t>limabelas</a:t>
            </a:r>
            <a:endParaRPr lang="en-GB" dirty="0" smtClean="0">
              <a:latin typeface="Calibri" pitchFamily="34" charset="0"/>
            </a:endParaRPr>
          </a:p>
          <a:p>
            <a:pPr marL="539496" indent="-457200">
              <a:buFont typeface="Wingdings" charset="2"/>
              <a:buAutoNum type="arabicPlain" startAt="11"/>
            </a:pPr>
            <a:r>
              <a:rPr lang="en-GB" dirty="0" err="1" smtClean="0">
                <a:latin typeface="Calibri" pitchFamily="34" charset="0"/>
              </a:rPr>
              <a:t>enambelas</a:t>
            </a:r>
            <a:endParaRPr lang="en-GB" dirty="0" smtClean="0">
              <a:latin typeface="Calibri" pitchFamily="34" charset="0"/>
            </a:endParaRPr>
          </a:p>
          <a:p>
            <a:pPr marL="539496" indent="-457200">
              <a:buFont typeface="Wingdings" charset="2"/>
              <a:buAutoNum type="arabicPlain" startAt="11"/>
            </a:pPr>
            <a:r>
              <a:rPr lang="en-GB" dirty="0" err="1" smtClean="0">
                <a:latin typeface="Calibri" pitchFamily="34" charset="0"/>
              </a:rPr>
              <a:t>tujuhbelas</a:t>
            </a:r>
            <a:endParaRPr lang="en-GB" dirty="0" smtClean="0">
              <a:latin typeface="Calibri" pitchFamily="34" charset="0"/>
            </a:endParaRPr>
          </a:p>
          <a:p>
            <a:pPr marL="539496" indent="-457200">
              <a:buFont typeface="Wingdings" charset="2"/>
              <a:buAutoNum type="arabicPlain" startAt="11"/>
            </a:pPr>
            <a:r>
              <a:rPr lang="en-GB" dirty="0" err="1" smtClean="0">
                <a:latin typeface="Calibri" pitchFamily="34" charset="0"/>
              </a:rPr>
              <a:t>delapanbelas</a:t>
            </a:r>
            <a:endParaRPr lang="en-GB" dirty="0" smtClean="0">
              <a:latin typeface="Calibri" pitchFamily="34" charset="0"/>
            </a:endParaRPr>
          </a:p>
          <a:p>
            <a:pPr marL="539496" indent="-457200">
              <a:buFont typeface="Wingdings" charset="2"/>
              <a:buAutoNum type="arabicPlain" startAt="11"/>
            </a:pPr>
            <a:r>
              <a:rPr lang="en-GB" dirty="0" smtClean="0">
                <a:latin typeface="Calibri" pitchFamily="34" charset="0"/>
              </a:rPr>
              <a:t>Sembilan </a:t>
            </a:r>
            <a:r>
              <a:rPr lang="en-GB" dirty="0" err="1" smtClean="0">
                <a:latin typeface="Calibri" pitchFamily="34" charset="0"/>
              </a:rPr>
              <a:t>belas</a:t>
            </a:r>
            <a:endParaRPr lang="en-GB" dirty="0" smtClean="0">
              <a:latin typeface="Calibri" pitchFamily="34" charset="0"/>
            </a:endParaRPr>
          </a:p>
          <a:p>
            <a:pPr marL="539496" indent="-457200">
              <a:buFont typeface="Wingdings" charset="2"/>
              <a:buAutoNum type="arabicPlain" startAt="11"/>
            </a:pPr>
            <a:r>
              <a:rPr lang="en-GB" dirty="0" err="1" smtClean="0">
                <a:latin typeface="Calibri" pitchFamily="34" charset="0"/>
              </a:rPr>
              <a:t>duapuluh</a:t>
            </a:r>
            <a:endParaRPr lang="en-GB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09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Calibri" pitchFamily="34" charset="0"/>
              </a:rPr>
              <a:t>Numbers </a:t>
            </a:r>
            <a:r>
              <a:rPr lang="sv-SE" dirty="0" smtClean="0">
                <a:latin typeface="Calibri" pitchFamily="34" charset="0"/>
              </a:rPr>
              <a:t>41 -45</a:t>
            </a:r>
            <a:endParaRPr lang="sv-SE" dirty="0">
              <a:latin typeface="Calibri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5246" indent="-742950">
              <a:buFont typeface="Wingdings" charset="2"/>
              <a:buAutoNum type="arabicPlain" startAt="41"/>
            </a:pPr>
            <a:r>
              <a:rPr lang="sv-SE" sz="4000" dirty="0"/>
              <a:t>e</a:t>
            </a:r>
            <a:r>
              <a:rPr lang="sv-SE" sz="4000" dirty="0" smtClean="0"/>
              <a:t>mpatpuluh satu</a:t>
            </a:r>
          </a:p>
          <a:p>
            <a:pPr marL="825246" indent="-742950">
              <a:buFont typeface="Wingdings" charset="2"/>
              <a:buAutoNum type="arabicPlain" startAt="41"/>
            </a:pPr>
            <a:r>
              <a:rPr lang="sv-SE" sz="4000" dirty="0"/>
              <a:t>e</a:t>
            </a:r>
            <a:r>
              <a:rPr lang="sv-SE" sz="4000" dirty="0" smtClean="0"/>
              <a:t>mpatpuluh dua</a:t>
            </a:r>
          </a:p>
          <a:p>
            <a:pPr marL="825246" indent="-742950">
              <a:buFont typeface="Wingdings" charset="2"/>
              <a:buAutoNum type="arabicPlain" startAt="41"/>
            </a:pPr>
            <a:r>
              <a:rPr lang="sv-SE" sz="4000" dirty="0"/>
              <a:t>e</a:t>
            </a:r>
            <a:r>
              <a:rPr lang="sv-SE" sz="4000" dirty="0" smtClean="0"/>
              <a:t>mpatpuluh tiga</a:t>
            </a:r>
          </a:p>
          <a:p>
            <a:pPr marL="825246" indent="-742950">
              <a:buFont typeface="Wingdings" charset="2"/>
              <a:buAutoNum type="arabicPlain" startAt="41"/>
            </a:pPr>
            <a:r>
              <a:rPr lang="sv-SE" sz="4000" dirty="0" smtClean="0"/>
              <a:t>empatpuluh empat</a:t>
            </a:r>
          </a:p>
          <a:p>
            <a:pPr marL="825246" indent="-742950">
              <a:buFont typeface="Wingdings" charset="2"/>
              <a:buAutoNum type="arabicPlain" startAt="41"/>
            </a:pPr>
            <a:r>
              <a:rPr lang="sv-SE" sz="4000" dirty="0" smtClean="0"/>
              <a:t>Empatpuluh lima</a:t>
            </a:r>
          </a:p>
        </p:txBody>
      </p:sp>
    </p:spTree>
    <p:extLst>
      <p:ext uri="{BB962C8B-B14F-4D97-AF65-F5344CB8AC3E}">
        <p14:creationId xmlns:p14="http://schemas.microsoft.com/office/powerpoint/2010/main" val="212870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Calibri" pitchFamily="34" charset="0"/>
              </a:rPr>
              <a:t>Numbers </a:t>
            </a:r>
            <a:r>
              <a:rPr lang="sv-SE" dirty="0" smtClean="0">
                <a:latin typeface="Calibri" pitchFamily="34" charset="0"/>
              </a:rPr>
              <a:t>46 -50</a:t>
            </a:r>
            <a:endParaRPr lang="sv-SE" dirty="0">
              <a:latin typeface="Calibri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5246" indent="-742950">
              <a:buFont typeface="Wingdings" charset="2"/>
              <a:buAutoNum type="arabicPlain" startAt="46"/>
            </a:pPr>
            <a:r>
              <a:rPr lang="sv-SE" sz="4000" dirty="0" smtClean="0"/>
              <a:t>mpatpuluh enam</a:t>
            </a:r>
            <a:endParaRPr lang="sv-SE" sz="4000" dirty="0"/>
          </a:p>
          <a:p>
            <a:pPr marL="825246" indent="-742950">
              <a:buFont typeface="Wingdings" charset="2"/>
              <a:buAutoNum type="arabicPlain" startAt="46"/>
            </a:pPr>
            <a:r>
              <a:rPr lang="sv-SE" sz="4000" dirty="0"/>
              <a:t>e</a:t>
            </a:r>
            <a:r>
              <a:rPr lang="sv-SE" sz="4000" dirty="0" smtClean="0"/>
              <a:t>mpatpuluh tujuh</a:t>
            </a:r>
            <a:endParaRPr lang="sv-SE" sz="4000" dirty="0"/>
          </a:p>
          <a:p>
            <a:pPr marL="825246" indent="-742950">
              <a:buFont typeface="Wingdings" charset="2"/>
              <a:buAutoNum type="arabicPlain" startAt="46"/>
            </a:pPr>
            <a:r>
              <a:rPr lang="sv-SE" sz="4000" dirty="0" smtClean="0"/>
              <a:t>empatpuluh delapan</a:t>
            </a:r>
            <a:endParaRPr lang="sv-SE" sz="4000" dirty="0"/>
          </a:p>
          <a:p>
            <a:pPr marL="825246" indent="-742950">
              <a:buFont typeface="Wingdings" charset="2"/>
              <a:buAutoNum type="arabicPlain" startAt="46"/>
            </a:pPr>
            <a:r>
              <a:rPr lang="sv-SE" sz="4000" dirty="0" smtClean="0"/>
              <a:t>empatpuluh sembilan</a:t>
            </a:r>
            <a:endParaRPr lang="sv-SE" sz="4000" dirty="0"/>
          </a:p>
          <a:p>
            <a:pPr marL="825246" indent="-742950">
              <a:buFont typeface="Wingdings" charset="2"/>
              <a:buAutoNum type="arabicPlain" startAt="46"/>
            </a:pPr>
            <a:r>
              <a:rPr lang="sv-SE" sz="4000" smtClean="0"/>
              <a:t>limapuluh</a:t>
            </a:r>
            <a:endParaRPr lang="sv-SE" sz="4000" dirty="0"/>
          </a:p>
          <a:p>
            <a:pPr marL="82296" indent="0">
              <a:buNone/>
            </a:pPr>
            <a:endParaRPr lang="sv-SE" sz="4000" dirty="0" smtClean="0"/>
          </a:p>
        </p:txBody>
      </p:sp>
    </p:spTree>
    <p:extLst>
      <p:ext uri="{BB962C8B-B14F-4D97-AF65-F5344CB8AC3E}">
        <p14:creationId xmlns:p14="http://schemas.microsoft.com/office/powerpoint/2010/main" val="212870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Calibri" pitchFamily="34" charset="0"/>
              </a:rPr>
              <a:t>Numbers 51 -55</a:t>
            </a:r>
            <a:endParaRPr lang="en-AU" dirty="0">
              <a:latin typeface="Calibri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Font typeface="Wingdings" charset="2"/>
              <a:buAutoNum type="arabicPlain" startAt="51"/>
            </a:pPr>
            <a:r>
              <a:rPr lang="en-AU" sz="4000" dirty="0" err="1" smtClean="0"/>
              <a:t>limapuluh</a:t>
            </a:r>
            <a:r>
              <a:rPr lang="en-AU" sz="4000" dirty="0" smtClean="0"/>
              <a:t> </a:t>
            </a:r>
            <a:r>
              <a:rPr lang="en-AU" sz="4000" dirty="0" err="1" smtClean="0"/>
              <a:t>satu</a:t>
            </a:r>
            <a:endParaRPr lang="en-AU" sz="4000" dirty="0" smtClean="0"/>
          </a:p>
          <a:p>
            <a:pPr marL="742950" indent="-742950">
              <a:buFont typeface="Wingdings" charset="2"/>
              <a:buAutoNum type="arabicPlain" startAt="51"/>
            </a:pPr>
            <a:r>
              <a:rPr lang="en-AU" sz="4000" dirty="0" err="1" smtClean="0"/>
              <a:t>limapuluh</a:t>
            </a:r>
            <a:r>
              <a:rPr lang="en-AU" sz="4000" dirty="0" smtClean="0"/>
              <a:t> </a:t>
            </a:r>
            <a:r>
              <a:rPr lang="en-AU" sz="4000" dirty="0" err="1" smtClean="0"/>
              <a:t>dua</a:t>
            </a:r>
            <a:endParaRPr lang="en-AU" sz="4000" dirty="0" smtClean="0"/>
          </a:p>
          <a:p>
            <a:pPr marL="742950" indent="-742950">
              <a:buFont typeface="Wingdings" charset="2"/>
              <a:buAutoNum type="arabicPlain" startAt="51"/>
            </a:pPr>
            <a:r>
              <a:rPr lang="en-AU" sz="4000" dirty="0" err="1" smtClean="0"/>
              <a:t>limapuluh</a:t>
            </a:r>
            <a:r>
              <a:rPr lang="en-AU" sz="4000" dirty="0" smtClean="0"/>
              <a:t> </a:t>
            </a:r>
            <a:r>
              <a:rPr lang="en-AU" sz="4000" dirty="0" err="1" smtClean="0"/>
              <a:t>tiga</a:t>
            </a:r>
            <a:endParaRPr lang="en-AU" sz="4000" dirty="0" smtClean="0"/>
          </a:p>
          <a:p>
            <a:pPr marL="742950" indent="-742950">
              <a:buFont typeface="Wingdings" charset="2"/>
              <a:buAutoNum type="arabicPlain" startAt="51"/>
            </a:pPr>
            <a:r>
              <a:rPr lang="en-AU" sz="4000" dirty="0" err="1" smtClean="0"/>
              <a:t>limapuluh</a:t>
            </a:r>
            <a:r>
              <a:rPr lang="en-AU" sz="4000" dirty="0" smtClean="0"/>
              <a:t> </a:t>
            </a:r>
            <a:r>
              <a:rPr lang="en-AU" sz="4000" dirty="0" err="1" smtClean="0"/>
              <a:t>empat</a:t>
            </a:r>
            <a:endParaRPr lang="en-AU" sz="4000" dirty="0" smtClean="0"/>
          </a:p>
          <a:p>
            <a:pPr marL="742950" indent="-742950">
              <a:buFont typeface="Wingdings" charset="2"/>
              <a:buAutoNum type="arabicPlain" startAt="51"/>
            </a:pPr>
            <a:r>
              <a:rPr lang="en-AU" sz="4000" dirty="0" err="1" smtClean="0"/>
              <a:t>limapuluh</a:t>
            </a:r>
            <a:r>
              <a:rPr lang="en-AU" sz="4000" dirty="0" smtClean="0"/>
              <a:t> lima</a:t>
            </a:r>
            <a:endParaRPr lang="en-AU" sz="40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5058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Calibri" pitchFamily="34" charset="0"/>
              </a:rPr>
              <a:t>Numbers 56 - 60</a:t>
            </a:r>
            <a:endParaRPr lang="en-AU" dirty="0">
              <a:latin typeface="Calibri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42950" indent="-742950">
              <a:buFont typeface="Wingdings" charset="2"/>
              <a:buAutoNum type="arabicPlain" startAt="56"/>
            </a:pPr>
            <a:r>
              <a:rPr lang="en-AU" sz="4000" dirty="0" err="1" smtClean="0"/>
              <a:t>limapuluh</a:t>
            </a:r>
            <a:r>
              <a:rPr lang="en-AU" sz="4000" dirty="0" smtClean="0"/>
              <a:t> </a:t>
            </a:r>
            <a:r>
              <a:rPr lang="en-AU" sz="4000" dirty="0" err="1" smtClean="0"/>
              <a:t>enam</a:t>
            </a:r>
            <a:endParaRPr lang="en-AU" sz="4000" dirty="0"/>
          </a:p>
          <a:p>
            <a:pPr marL="742950" indent="-742950">
              <a:buFont typeface="Wingdings" charset="2"/>
              <a:buAutoNum type="arabicPlain" startAt="56"/>
            </a:pPr>
            <a:r>
              <a:rPr lang="en-AU" sz="4000" dirty="0" err="1" smtClean="0"/>
              <a:t>limapuluh</a:t>
            </a:r>
            <a:r>
              <a:rPr lang="en-AU" sz="4000" dirty="0" smtClean="0"/>
              <a:t> </a:t>
            </a:r>
            <a:r>
              <a:rPr lang="en-AU" sz="4000" dirty="0" err="1" smtClean="0"/>
              <a:t>tujuh</a:t>
            </a:r>
            <a:endParaRPr lang="en-AU" sz="4000" dirty="0"/>
          </a:p>
          <a:p>
            <a:pPr marL="742950" indent="-742950">
              <a:buFont typeface="Wingdings" charset="2"/>
              <a:buAutoNum type="arabicPlain" startAt="56"/>
            </a:pPr>
            <a:r>
              <a:rPr lang="en-AU" sz="4000" dirty="0" err="1" smtClean="0"/>
              <a:t>limapuluh</a:t>
            </a:r>
            <a:r>
              <a:rPr lang="en-AU" sz="4000" dirty="0" smtClean="0"/>
              <a:t> </a:t>
            </a:r>
            <a:r>
              <a:rPr lang="en-AU" sz="4000" dirty="0" err="1" smtClean="0"/>
              <a:t>delapan</a:t>
            </a:r>
            <a:endParaRPr lang="en-AU" sz="4000" dirty="0"/>
          </a:p>
          <a:p>
            <a:pPr marL="742950" indent="-742950">
              <a:buFont typeface="Wingdings" charset="2"/>
              <a:buAutoNum type="arabicPlain" startAt="56"/>
            </a:pPr>
            <a:r>
              <a:rPr lang="en-AU" sz="4000" dirty="0" err="1" smtClean="0"/>
              <a:t>limapuluh</a:t>
            </a:r>
            <a:r>
              <a:rPr lang="en-AU" sz="4000" dirty="0" smtClean="0"/>
              <a:t> </a:t>
            </a:r>
            <a:r>
              <a:rPr lang="en-AU" sz="4000" dirty="0" err="1" smtClean="0"/>
              <a:t>sembilan</a:t>
            </a:r>
            <a:endParaRPr lang="en-AU" sz="4000" dirty="0"/>
          </a:p>
          <a:p>
            <a:pPr marL="742950" indent="-742950">
              <a:buFont typeface="Wingdings" charset="2"/>
              <a:buAutoNum type="arabicPlain" startAt="56"/>
            </a:pPr>
            <a:r>
              <a:rPr lang="en-AU" sz="4000" dirty="0" err="1" smtClean="0"/>
              <a:t>enampuluh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102921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Calibri" pitchFamily="34" charset="0"/>
              </a:rPr>
              <a:t>Numbers 61 - 65</a:t>
            </a:r>
            <a:endParaRPr lang="en-AU" dirty="0">
              <a:latin typeface="Calibri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42950" indent="-742950">
              <a:buFont typeface="Wingdings" charset="2"/>
              <a:buAutoNum type="arabicPlain" startAt="61"/>
            </a:pPr>
            <a:r>
              <a:rPr lang="en-AU" sz="4000" dirty="0" err="1" smtClean="0"/>
              <a:t>enampuluh</a:t>
            </a:r>
            <a:r>
              <a:rPr lang="en-AU" sz="4000" dirty="0" smtClean="0"/>
              <a:t> </a:t>
            </a:r>
            <a:r>
              <a:rPr lang="en-AU" sz="4000" dirty="0" err="1" smtClean="0"/>
              <a:t>satu</a:t>
            </a:r>
            <a:endParaRPr lang="en-AU" sz="4000" dirty="0" smtClean="0"/>
          </a:p>
          <a:p>
            <a:pPr marL="742950" indent="-742950">
              <a:buFont typeface="Wingdings" charset="2"/>
              <a:buAutoNum type="arabicPlain" startAt="61"/>
            </a:pPr>
            <a:r>
              <a:rPr lang="en-AU" sz="4000" dirty="0" err="1" smtClean="0"/>
              <a:t>enampuluh</a:t>
            </a:r>
            <a:r>
              <a:rPr lang="en-AU" sz="4000" dirty="0" smtClean="0"/>
              <a:t> </a:t>
            </a:r>
            <a:r>
              <a:rPr lang="en-AU" sz="4000" dirty="0" err="1" smtClean="0"/>
              <a:t>dua</a:t>
            </a:r>
            <a:endParaRPr lang="en-AU" sz="4000" dirty="0" smtClean="0"/>
          </a:p>
          <a:p>
            <a:pPr marL="742950" indent="-742950">
              <a:buFont typeface="Wingdings" charset="2"/>
              <a:buAutoNum type="arabicPlain" startAt="61"/>
            </a:pPr>
            <a:r>
              <a:rPr lang="en-AU" sz="4000" dirty="0" err="1" smtClean="0"/>
              <a:t>enampuluh</a:t>
            </a:r>
            <a:r>
              <a:rPr lang="en-AU" sz="4000" dirty="0" smtClean="0"/>
              <a:t> </a:t>
            </a:r>
            <a:r>
              <a:rPr lang="en-AU" sz="4000" dirty="0" err="1" smtClean="0"/>
              <a:t>tiga</a:t>
            </a:r>
            <a:endParaRPr lang="en-AU" sz="4000" dirty="0" smtClean="0"/>
          </a:p>
          <a:p>
            <a:pPr marL="742950" indent="-742950">
              <a:buFont typeface="Wingdings" charset="2"/>
              <a:buAutoNum type="arabicPlain" startAt="61"/>
            </a:pPr>
            <a:r>
              <a:rPr lang="en-AU" sz="4000" dirty="0" err="1" smtClean="0"/>
              <a:t>enampuluh</a:t>
            </a:r>
            <a:r>
              <a:rPr lang="en-AU" sz="4000" dirty="0" smtClean="0"/>
              <a:t> </a:t>
            </a:r>
            <a:r>
              <a:rPr lang="en-AU" sz="4000" dirty="0" err="1" smtClean="0"/>
              <a:t>empat</a:t>
            </a:r>
            <a:endParaRPr lang="en-AU" sz="4000" dirty="0" smtClean="0"/>
          </a:p>
          <a:p>
            <a:pPr marL="742950" indent="-742950">
              <a:buFont typeface="Wingdings" charset="2"/>
              <a:buAutoNum type="arabicPlain" startAt="61"/>
            </a:pPr>
            <a:r>
              <a:rPr lang="en-AU" sz="4000" dirty="0" err="1" smtClean="0"/>
              <a:t>enampuluh</a:t>
            </a:r>
            <a:r>
              <a:rPr lang="en-AU" sz="4000" dirty="0" smtClean="0"/>
              <a:t> lima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86666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Calibri" pitchFamily="34" charset="0"/>
              </a:rPr>
              <a:t>Numbers 66 - 70</a:t>
            </a:r>
            <a:endParaRPr lang="en-AU" dirty="0">
              <a:latin typeface="Calibri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42950" indent="-742950">
              <a:buFont typeface="Wingdings" charset="2"/>
              <a:buAutoNum type="arabicPlain" startAt="66"/>
            </a:pPr>
            <a:r>
              <a:rPr lang="en-AU" sz="4000" dirty="0" err="1" smtClean="0"/>
              <a:t>enampuluh</a:t>
            </a:r>
            <a:r>
              <a:rPr lang="en-AU" sz="4000" dirty="0" smtClean="0"/>
              <a:t> </a:t>
            </a:r>
            <a:r>
              <a:rPr lang="en-AU" sz="4000" dirty="0" err="1" smtClean="0"/>
              <a:t>enam</a:t>
            </a:r>
            <a:endParaRPr lang="en-AU" sz="4000" dirty="0" smtClean="0"/>
          </a:p>
          <a:p>
            <a:pPr marL="742950" indent="-742950">
              <a:buFont typeface="Wingdings" charset="2"/>
              <a:buAutoNum type="arabicPlain" startAt="66"/>
            </a:pPr>
            <a:r>
              <a:rPr lang="en-AU" sz="4000" dirty="0" err="1" smtClean="0"/>
              <a:t>enampuluh</a:t>
            </a:r>
            <a:r>
              <a:rPr lang="en-AU" sz="4000" dirty="0" smtClean="0"/>
              <a:t> </a:t>
            </a:r>
            <a:r>
              <a:rPr lang="en-AU" sz="4000" dirty="0" err="1" smtClean="0"/>
              <a:t>tujuh</a:t>
            </a:r>
            <a:endParaRPr lang="en-AU" sz="4000" dirty="0" smtClean="0"/>
          </a:p>
          <a:p>
            <a:pPr marL="742950" indent="-742950">
              <a:buFont typeface="Wingdings" charset="2"/>
              <a:buAutoNum type="arabicPlain" startAt="66"/>
            </a:pPr>
            <a:r>
              <a:rPr lang="en-AU" sz="4000" dirty="0" err="1" smtClean="0"/>
              <a:t>enampuluh</a:t>
            </a:r>
            <a:r>
              <a:rPr lang="en-AU" sz="4000" dirty="0" smtClean="0"/>
              <a:t> </a:t>
            </a:r>
            <a:r>
              <a:rPr lang="en-AU" sz="4000" dirty="0" err="1" smtClean="0"/>
              <a:t>delapan</a:t>
            </a:r>
            <a:endParaRPr lang="en-AU" sz="4000" dirty="0" smtClean="0"/>
          </a:p>
          <a:p>
            <a:pPr marL="742950" indent="-742950">
              <a:buFont typeface="Wingdings" charset="2"/>
              <a:buAutoNum type="arabicPlain" startAt="66"/>
            </a:pPr>
            <a:r>
              <a:rPr lang="en-AU" sz="4000" dirty="0" err="1" smtClean="0"/>
              <a:t>enampuluh</a:t>
            </a:r>
            <a:r>
              <a:rPr lang="en-AU" sz="4000" dirty="0" smtClean="0"/>
              <a:t> </a:t>
            </a:r>
            <a:r>
              <a:rPr lang="en-AU" sz="4000" dirty="0" err="1" smtClean="0"/>
              <a:t>sembilan</a:t>
            </a:r>
            <a:endParaRPr lang="en-AU" sz="4000" dirty="0" smtClean="0"/>
          </a:p>
          <a:p>
            <a:pPr marL="742950" indent="-742950">
              <a:buFont typeface="Wingdings" charset="2"/>
              <a:buAutoNum type="arabicPlain" startAt="66"/>
            </a:pPr>
            <a:r>
              <a:rPr lang="en-AU" sz="4000" dirty="0" err="1" smtClean="0"/>
              <a:t>tujuhpuluh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229409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Calibri" pitchFamily="34" charset="0"/>
              </a:rPr>
              <a:t>Numbers 71 -75</a:t>
            </a:r>
            <a:endParaRPr lang="en-AU" dirty="0">
              <a:latin typeface="Calibri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Font typeface="Wingdings" charset="2"/>
              <a:buAutoNum type="arabicPlain" startAt="71"/>
            </a:pPr>
            <a:r>
              <a:rPr lang="en-AU" sz="4000" dirty="0" err="1" smtClean="0"/>
              <a:t>tujuhpuluh</a:t>
            </a:r>
            <a:r>
              <a:rPr lang="en-AU" sz="4000" dirty="0" smtClean="0"/>
              <a:t> </a:t>
            </a:r>
            <a:r>
              <a:rPr lang="en-AU" sz="4000" dirty="0" err="1" smtClean="0"/>
              <a:t>satu</a:t>
            </a:r>
            <a:endParaRPr lang="en-AU" sz="4000" dirty="0" smtClean="0"/>
          </a:p>
          <a:p>
            <a:pPr marL="742950" indent="-742950">
              <a:buFont typeface="Wingdings" charset="2"/>
              <a:buAutoNum type="arabicPlain" startAt="71"/>
            </a:pPr>
            <a:r>
              <a:rPr lang="en-AU" sz="4000" dirty="0" err="1" smtClean="0"/>
              <a:t>tujuhpuluh</a:t>
            </a:r>
            <a:r>
              <a:rPr lang="en-AU" sz="4000" dirty="0" smtClean="0"/>
              <a:t> </a:t>
            </a:r>
            <a:r>
              <a:rPr lang="en-AU" sz="4000" dirty="0" err="1" smtClean="0"/>
              <a:t>dua</a:t>
            </a:r>
            <a:endParaRPr lang="en-AU" sz="4000" dirty="0"/>
          </a:p>
          <a:p>
            <a:pPr marL="742950" indent="-742950">
              <a:buFont typeface="Wingdings" charset="2"/>
              <a:buAutoNum type="arabicPlain" startAt="71"/>
            </a:pPr>
            <a:r>
              <a:rPr lang="en-AU" sz="4000" dirty="0" err="1" smtClean="0"/>
              <a:t>tujuhpuluh</a:t>
            </a:r>
            <a:r>
              <a:rPr lang="en-AU" sz="4000" dirty="0" smtClean="0"/>
              <a:t> </a:t>
            </a:r>
            <a:r>
              <a:rPr lang="en-AU" sz="4000" dirty="0" err="1" smtClean="0"/>
              <a:t>tiga</a:t>
            </a:r>
            <a:endParaRPr lang="en-AU" sz="4000" dirty="0"/>
          </a:p>
          <a:p>
            <a:pPr marL="742950" indent="-742950">
              <a:buFont typeface="Wingdings" charset="2"/>
              <a:buAutoNum type="arabicPlain" startAt="71"/>
            </a:pPr>
            <a:r>
              <a:rPr lang="en-AU" sz="4000" dirty="0" err="1" smtClean="0"/>
              <a:t>tujuhpuluh</a:t>
            </a:r>
            <a:r>
              <a:rPr lang="en-AU" sz="4000" dirty="0" smtClean="0"/>
              <a:t> </a:t>
            </a:r>
            <a:r>
              <a:rPr lang="en-AU" sz="4000" dirty="0" err="1" smtClean="0"/>
              <a:t>empat</a:t>
            </a:r>
            <a:endParaRPr lang="en-AU" sz="4000" dirty="0"/>
          </a:p>
          <a:p>
            <a:pPr marL="742950" indent="-742950">
              <a:buFont typeface="Wingdings" charset="2"/>
              <a:buAutoNum type="arabicPlain" startAt="71"/>
            </a:pPr>
            <a:r>
              <a:rPr lang="en-AU" sz="4000" dirty="0" err="1" smtClean="0"/>
              <a:t>tujuhpuluh</a:t>
            </a:r>
            <a:r>
              <a:rPr lang="en-AU" sz="4000" dirty="0" smtClean="0"/>
              <a:t> lima</a:t>
            </a:r>
            <a:endParaRPr lang="en-AU" sz="40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7623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Calibri" pitchFamily="34" charset="0"/>
              </a:rPr>
              <a:t>Numbers 76 - 80</a:t>
            </a:r>
            <a:endParaRPr lang="en-AU" dirty="0">
              <a:latin typeface="Calibri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42950" indent="-742950">
              <a:buFont typeface="Wingdings" charset="2"/>
              <a:buAutoNum type="arabicPlain" startAt="76"/>
            </a:pPr>
            <a:r>
              <a:rPr lang="en-AU" sz="4000" dirty="0" err="1" smtClean="0"/>
              <a:t>tujuhpuluh</a:t>
            </a:r>
            <a:r>
              <a:rPr lang="en-AU" sz="4000" dirty="0" smtClean="0"/>
              <a:t> </a:t>
            </a:r>
            <a:r>
              <a:rPr lang="en-AU" sz="4000" dirty="0" err="1" smtClean="0"/>
              <a:t>enam</a:t>
            </a:r>
            <a:endParaRPr lang="en-AU" sz="4000" dirty="0"/>
          </a:p>
          <a:p>
            <a:pPr marL="742950" indent="-742950">
              <a:buFont typeface="Wingdings" charset="2"/>
              <a:buAutoNum type="arabicPlain" startAt="76"/>
            </a:pPr>
            <a:r>
              <a:rPr lang="en-AU" sz="4000" dirty="0" err="1" smtClean="0"/>
              <a:t>tujuhpuluh</a:t>
            </a:r>
            <a:r>
              <a:rPr lang="en-AU" sz="4000" dirty="0" smtClean="0"/>
              <a:t> </a:t>
            </a:r>
            <a:r>
              <a:rPr lang="en-AU" sz="4000" dirty="0" err="1" smtClean="0"/>
              <a:t>tujuh</a:t>
            </a:r>
            <a:endParaRPr lang="en-AU" sz="4000" dirty="0"/>
          </a:p>
          <a:p>
            <a:pPr marL="742950" indent="-742950">
              <a:buFont typeface="Wingdings" charset="2"/>
              <a:buAutoNum type="arabicPlain" startAt="76"/>
            </a:pPr>
            <a:r>
              <a:rPr lang="en-AU" sz="4000" dirty="0" err="1" smtClean="0"/>
              <a:t>tujuhpuluh</a:t>
            </a:r>
            <a:r>
              <a:rPr lang="en-AU" sz="4000" dirty="0" smtClean="0"/>
              <a:t> </a:t>
            </a:r>
            <a:r>
              <a:rPr lang="en-AU" sz="4000" dirty="0" err="1" smtClean="0"/>
              <a:t>delapan</a:t>
            </a:r>
            <a:endParaRPr lang="en-AU" sz="4000" dirty="0" smtClean="0"/>
          </a:p>
          <a:p>
            <a:pPr marL="742950" indent="-742950">
              <a:buFont typeface="Wingdings" charset="2"/>
              <a:buAutoNum type="arabicPlain" startAt="76"/>
            </a:pPr>
            <a:r>
              <a:rPr lang="en-AU" sz="4000" dirty="0" err="1" smtClean="0"/>
              <a:t>tujuhpuluh</a:t>
            </a:r>
            <a:r>
              <a:rPr lang="en-AU" sz="4000" dirty="0" smtClean="0"/>
              <a:t> </a:t>
            </a:r>
            <a:r>
              <a:rPr lang="en-AU" sz="4000" dirty="0" err="1" smtClean="0"/>
              <a:t>sembilan</a:t>
            </a:r>
            <a:endParaRPr lang="en-AU" sz="4000" dirty="0"/>
          </a:p>
          <a:p>
            <a:pPr marL="742950" indent="-742950">
              <a:buFont typeface="Wingdings" charset="2"/>
              <a:buAutoNum type="arabicPlain" startAt="76"/>
            </a:pPr>
            <a:r>
              <a:rPr lang="en-AU" sz="4000" dirty="0" err="1" smtClean="0"/>
              <a:t>delapanpuluh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125618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Calibri" pitchFamily="34" charset="0"/>
              </a:rPr>
              <a:t>Numbers 81 - 85</a:t>
            </a:r>
            <a:endParaRPr lang="en-AU" dirty="0">
              <a:latin typeface="Calibri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Font typeface="Wingdings" charset="2"/>
              <a:buAutoNum type="arabicPlain" startAt="81"/>
            </a:pPr>
            <a:r>
              <a:rPr lang="en-AU" sz="4000" dirty="0" err="1" smtClean="0"/>
              <a:t>delapanpuluh</a:t>
            </a:r>
            <a:r>
              <a:rPr lang="en-AU" sz="4000" dirty="0" smtClean="0"/>
              <a:t> </a:t>
            </a:r>
            <a:r>
              <a:rPr lang="en-AU" sz="4000" dirty="0" err="1" smtClean="0"/>
              <a:t>satu</a:t>
            </a:r>
            <a:endParaRPr lang="en-AU" sz="4000" dirty="0" smtClean="0"/>
          </a:p>
          <a:p>
            <a:pPr marL="742950" indent="-742950">
              <a:buFont typeface="Wingdings" charset="2"/>
              <a:buAutoNum type="arabicPlain" startAt="81"/>
            </a:pPr>
            <a:r>
              <a:rPr lang="en-AU" sz="4000" dirty="0" err="1" smtClean="0"/>
              <a:t>delapanpuluh</a:t>
            </a:r>
            <a:r>
              <a:rPr lang="en-AU" sz="4000" dirty="0" smtClean="0"/>
              <a:t> </a:t>
            </a:r>
            <a:r>
              <a:rPr lang="en-AU" sz="4000" dirty="0" err="1" smtClean="0"/>
              <a:t>dua</a:t>
            </a:r>
            <a:endParaRPr lang="en-AU" sz="4000" dirty="0"/>
          </a:p>
          <a:p>
            <a:pPr marL="742950" indent="-742950">
              <a:buFont typeface="Wingdings" charset="2"/>
              <a:buAutoNum type="arabicPlain" startAt="81"/>
            </a:pPr>
            <a:r>
              <a:rPr lang="en-AU" sz="4000" dirty="0" err="1" smtClean="0"/>
              <a:t>delapanpuluh</a:t>
            </a:r>
            <a:r>
              <a:rPr lang="en-AU" sz="4000" dirty="0" smtClean="0"/>
              <a:t> </a:t>
            </a:r>
            <a:r>
              <a:rPr lang="en-AU" sz="4000" dirty="0" err="1" smtClean="0"/>
              <a:t>tiga</a:t>
            </a:r>
            <a:endParaRPr lang="en-AU" sz="4000" dirty="0"/>
          </a:p>
          <a:p>
            <a:pPr marL="742950" indent="-742950">
              <a:buFont typeface="Wingdings" charset="2"/>
              <a:buAutoNum type="arabicPlain" startAt="81"/>
            </a:pPr>
            <a:r>
              <a:rPr lang="en-AU" sz="4000" dirty="0" err="1" smtClean="0"/>
              <a:t>delapanpuluh</a:t>
            </a:r>
            <a:r>
              <a:rPr lang="en-AU" sz="4000" dirty="0" smtClean="0"/>
              <a:t> </a:t>
            </a:r>
            <a:r>
              <a:rPr lang="en-AU" sz="4000" dirty="0" err="1" smtClean="0"/>
              <a:t>empat</a:t>
            </a:r>
            <a:endParaRPr lang="en-AU" sz="4000" dirty="0"/>
          </a:p>
          <a:p>
            <a:pPr marL="742950" indent="-742950">
              <a:buFont typeface="Wingdings" charset="2"/>
              <a:buAutoNum type="arabicPlain" startAt="81"/>
            </a:pPr>
            <a:r>
              <a:rPr lang="en-AU" sz="4000" dirty="0" err="1" smtClean="0"/>
              <a:t>delapanpuluh</a:t>
            </a:r>
            <a:r>
              <a:rPr lang="en-AU" sz="4000" dirty="0" smtClean="0"/>
              <a:t> lima</a:t>
            </a:r>
            <a:endParaRPr lang="en-AU" sz="4000" dirty="0"/>
          </a:p>
          <a:p>
            <a:pPr marL="0" indent="0">
              <a:buNone/>
            </a:pP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77730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Calibri" pitchFamily="34" charset="0"/>
              </a:rPr>
              <a:t>Numbers 86 - 90</a:t>
            </a:r>
            <a:endParaRPr lang="en-AU" dirty="0">
              <a:latin typeface="Calibri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42950" indent="-742950">
              <a:buFont typeface="Wingdings" charset="2"/>
              <a:buAutoNum type="arabicPlain" startAt="86"/>
            </a:pPr>
            <a:r>
              <a:rPr lang="en-AU" sz="4000" dirty="0" err="1" smtClean="0"/>
              <a:t>delapanpuluh</a:t>
            </a:r>
            <a:r>
              <a:rPr lang="en-AU" sz="4000" dirty="0" smtClean="0"/>
              <a:t> </a:t>
            </a:r>
            <a:r>
              <a:rPr lang="en-AU" sz="4000" dirty="0" err="1" smtClean="0"/>
              <a:t>enam</a:t>
            </a:r>
            <a:endParaRPr lang="en-AU" sz="4000" dirty="0"/>
          </a:p>
          <a:p>
            <a:pPr marL="742950" indent="-742950">
              <a:buFont typeface="Wingdings" charset="2"/>
              <a:buAutoNum type="arabicPlain" startAt="86"/>
            </a:pPr>
            <a:r>
              <a:rPr lang="en-AU" sz="4000" dirty="0" err="1" smtClean="0"/>
              <a:t>delapanpuluh</a:t>
            </a:r>
            <a:r>
              <a:rPr lang="en-AU" sz="4000" dirty="0" smtClean="0"/>
              <a:t> </a:t>
            </a:r>
            <a:r>
              <a:rPr lang="en-AU" sz="4000" dirty="0" err="1" smtClean="0"/>
              <a:t>tujuh</a:t>
            </a:r>
            <a:endParaRPr lang="en-AU" sz="4000" dirty="0"/>
          </a:p>
          <a:p>
            <a:pPr marL="742950" indent="-742950">
              <a:buFont typeface="Wingdings" charset="2"/>
              <a:buAutoNum type="arabicPlain" startAt="86"/>
            </a:pPr>
            <a:r>
              <a:rPr lang="en-AU" sz="4000" dirty="0" err="1" smtClean="0"/>
              <a:t>delapanpuluh</a:t>
            </a:r>
            <a:r>
              <a:rPr lang="en-AU" sz="4000" dirty="0" smtClean="0"/>
              <a:t> </a:t>
            </a:r>
            <a:r>
              <a:rPr lang="en-AU" sz="4000" dirty="0" err="1" smtClean="0"/>
              <a:t>delapan</a:t>
            </a:r>
            <a:endParaRPr lang="en-AU" sz="4000" dirty="0"/>
          </a:p>
          <a:p>
            <a:pPr marL="742950" indent="-742950">
              <a:buFont typeface="Wingdings" charset="2"/>
              <a:buAutoNum type="arabicPlain" startAt="86"/>
            </a:pPr>
            <a:r>
              <a:rPr lang="en-AU" sz="4000" dirty="0" err="1" smtClean="0"/>
              <a:t>delapanpuluh</a:t>
            </a:r>
            <a:r>
              <a:rPr lang="en-AU" sz="4000" dirty="0" smtClean="0"/>
              <a:t> </a:t>
            </a:r>
            <a:r>
              <a:rPr lang="en-AU" sz="4000" dirty="0" err="1" smtClean="0"/>
              <a:t>sembilan</a:t>
            </a:r>
            <a:endParaRPr lang="en-AU" sz="4000" dirty="0"/>
          </a:p>
          <a:p>
            <a:pPr marL="742950" indent="-742950">
              <a:buFont typeface="Wingdings" charset="2"/>
              <a:buAutoNum type="arabicPlain" startAt="86"/>
            </a:pPr>
            <a:r>
              <a:rPr lang="en-AU" sz="4000" dirty="0" err="1" smtClean="0"/>
              <a:t>sembilanpuluh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351179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itchFamily="34" charset="0"/>
              </a:rPr>
              <a:t>Numbers 1 – 5  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96696" indent="-914400">
              <a:buFont typeface="Wingdings" charset="2"/>
              <a:buAutoNum type="arabicPlain"/>
            </a:pPr>
            <a:r>
              <a:rPr lang="en-GB" sz="4300" dirty="0" err="1" smtClean="0"/>
              <a:t>satu</a:t>
            </a:r>
            <a:endParaRPr lang="en-GB" sz="4300" dirty="0" smtClean="0"/>
          </a:p>
          <a:p>
            <a:pPr marL="996696" indent="-914400">
              <a:buFont typeface="Wingdings" charset="2"/>
              <a:buAutoNum type="arabicPlain"/>
            </a:pPr>
            <a:r>
              <a:rPr lang="en-GB" sz="4300" dirty="0" err="1" smtClean="0"/>
              <a:t>dua</a:t>
            </a:r>
            <a:endParaRPr lang="en-GB" sz="4300" dirty="0" smtClean="0"/>
          </a:p>
          <a:p>
            <a:pPr marL="996696" indent="-914400">
              <a:buFont typeface="Wingdings" charset="2"/>
              <a:buAutoNum type="arabicPlain"/>
            </a:pPr>
            <a:r>
              <a:rPr lang="en-GB" sz="4300" dirty="0" err="1" smtClean="0"/>
              <a:t>tiga</a:t>
            </a:r>
            <a:endParaRPr lang="en-GB" sz="4300" dirty="0" smtClean="0"/>
          </a:p>
          <a:p>
            <a:pPr marL="996696" indent="-914400">
              <a:buFont typeface="Wingdings" charset="2"/>
              <a:buAutoNum type="arabicPlain"/>
            </a:pPr>
            <a:r>
              <a:rPr lang="en-GB" sz="4300" dirty="0" err="1" smtClean="0"/>
              <a:t>empat</a:t>
            </a:r>
            <a:endParaRPr lang="en-GB" sz="4300" dirty="0" smtClean="0"/>
          </a:p>
          <a:p>
            <a:pPr marL="996696" indent="-914400">
              <a:buFont typeface="Wingdings" charset="2"/>
              <a:buAutoNum type="arabicPlain"/>
            </a:pPr>
            <a:r>
              <a:rPr lang="en-GB" sz="4300" dirty="0" smtClean="0"/>
              <a:t>lima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04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Calibri" pitchFamily="34" charset="0"/>
              </a:rPr>
              <a:t>Numbers 91 -95</a:t>
            </a:r>
            <a:endParaRPr lang="en-AU" dirty="0">
              <a:latin typeface="Calibri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42950" indent="-742950">
              <a:buFont typeface="Wingdings" charset="2"/>
              <a:buAutoNum type="arabicPlain" startAt="91"/>
            </a:pPr>
            <a:r>
              <a:rPr lang="en-AU" sz="4000" dirty="0" err="1" smtClean="0"/>
              <a:t>sembilanpuluh</a:t>
            </a:r>
            <a:r>
              <a:rPr lang="en-AU" sz="4000" dirty="0" smtClean="0"/>
              <a:t> </a:t>
            </a:r>
            <a:r>
              <a:rPr lang="en-AU" sz="4000" dirty="0" err="1" smtClean="0"/>
              <a:t>satu</a:t>
            </a:r>
            <a:endParaRPr lang="en-AU" sz="4000" dirty="0" smtClean="0"/>
          </a:p>
          <a:p>
            <a:pPr marL="742950" indent="-742950">
              <a:buFont typeface="Wingdings" charset="2"/>
              <a:buAutoNum type="arabicPlain" startAt="91"/>
            </a:pPr>
            <a:r>
              <a:rPr lang="en-AU" sz="4000" dirty="0" err="1" smtClean="0"/>
              <a:t>sembilanpuluh</a:t>
            </a:r>
            <a:r>
              <a:rPr lang="en-AU" sz="4000" dirty="0" smtClean="0"/>
              <a:t> </a:t>
            </a:r>
            <a:r>
              <a:rPr lang="en-AU" sz="4000" dirty="0" err="1" smtClean="0"/>
              <a:t>dua</a:t>
            </a:r>
            <a:endParaRPr lang="en-AU" sz="4000" dirty="0" smtClean="0"/>
          </a:p>
          <a:p>
            <a:pPr marL="742950" indent="-742950">
              <a:buFont typeface="Wingdings" charset="2"/>
              <a:buAutoNum type="arabicPlain" startAt="91"/>
            </a:pPr>
            <a:r>
              <a:rPr lang="en-AU" sz="4000" dirty="0" err="1" smtClean="0"/>
              <a:t>sembilanpuluh</a:t>
            </a:r>
            <a:r>
              <a:rPr lang="en-AU" sz="4000" dirty="0" smtClean="0"/>
              <a:t> </a:t>
            </a:r>
            <a:r>
              <a:rPr lang="en-AU" sz="4000" dirty="0" err="1" smtClean="0"/>
              <a:t>tiga</a:t>
            </a:r>
            <a:endParaRPr lang="en-AU" sz="4000" dirty="0" smtClean="0"/>
          </a:p>
          <a:p>
            <a:pPr marL="742950" indent="-742950">
              <a:buFont typeface="Wingdings" charset="2"/>
              <a:buAutoNum type="arabicPlain" startAt="91"/>
            </a:pPr>
            <a:r>
              <a:rPr lang="en-AU" sz="4000" dirty="0" err="1" smtClean="0"/>
              <a:t>sembilanpuluh</a:t>
            </a:r>
            <a:r>
              <a:rPr lang="en-AU" sz="4000" dirty="0" smtClean="0"/>
              <a:t> </a:t>
            </a:r>
            <a:r>
              <a:rPr lang="en-AU" sz="4000" dirty="0" err="1" smtClean="0"/>
              <a:t>empat</a:t>
            </a:r>
            <a:endParaRPr lang="en-AU" sz="4000" dirty="0" smtClean="0"/>
          </a:p>
          <a:p>
            <a:pPr marL="742950" indent="-742950">
              <a:buFont typeface="Wingdings" charset="2"/>
              <a:buAutoNum type="arabicPlain" startAt="91"/>
            </a:pPr>
            <a:r>
              <a:rPr lang="en-AU" sz="4000" dirty="0" err="1" smtClean="0"/>
              <a:t>sembilanpuluh</a:t>
            </a:r>
            <a:r>
              <a:rPr lang="en-AU" sz="4000" dirty="0" smtClean="0"/>
              <a:t> lima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274573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Calibri" pitchFamily="34" charset="0"/>
              </a:rPr>
              <a:t>Numbers 96 - 100</a:t>
            </a:r>
            <a:endParaRPr lang="en-AU" dirty="0">
              <a:latin typeface="Calibri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42950" indent="-742950">
              <a:buFont typeface="Wingdings" charset="2"/>
              <a:buAutoNum type="arabicPlain" startAt="96"/>
            </a:pPr>
            <a:r>
              <a:rPr lang="en-AU" sz="4000" dirty="0" err="1" smtClean="0"/>
              <a:t>sembilanpuluh</a:t>
            </a:r>
            <a:r>
              <a:rPr lang="en-AU" sz="4000" dirty="0" smtClean="0"/>
              <a:t> </a:t>
            </a:r>
            <a:r>
              <a:rPr lang="en-AU" sz="4000" dirty="0" err="1" smtClean="0"/>
              <a:t>enam</a:t>
            </a:r>
            <a:endParaRPr lang="en-AU" sz="4000" dirty="0"/>
          </a:p>
          <a:p>
            <a:pPr marL="742950" indent="-742950">
              <a:buFont typeface="Wingdings" charset="2"/>
              <a:buAutoNum type="arabicPlain" startAt="96"/>
            </a:pPr>
            <a:r>
              <a:rPr lang="en-AU" sz="4000" dirty="0" err="1" smtClean="0"/>
              <a:t>sembilanpuluh</a:t>
            </a:r>
            <a:r>
              <a:rPr lang="en-AU" sz="4000" dirty="0" smtClean="0"/>
              <a:t> </a:t>
            </a:r>
            <a:r>
              <a:rPr lang="en-AU" sz="4000" dirty="0" err="1" smtClean="0"/>
              <a:t>tujuh</a:t>
            </a:r>
            <a:endParaRPr lang="en-AU" sz="4000" dirty="0" smtClean="0"/>
          </a:p>
          <a:p>
            <a:pPr marL="742950" indent="-742950">
              <a:buFont typeface="Wingdings" charset="2"/>
              <a:buAutoNum type="arabicPlain" startAt="96"/>
            </a:pPr>
            <a:r>
              <a:rPr lang="en-AU" sz="4000" dirty="0" err="1" smtClean="0"/>
              <a:t>sembilanpuluh</a:t>
            </a:r>
            <a:r>
              <a:rPr lang="en-AU" sz="4000" dirty="0" smtClean="0"/>
              <a:t> </a:t>
            </a:r>
            <a:r>
              <a:rPr lang="en-AU" sz="4000" dirty="0" err="1" smtClean="0"/>
              <a:t>delapan</a:t>
            </a:r>
            <a:endParaRPr lang="en-AU" sz="4000" dirty="0" smtClean="0"/>
          </a:p>
          <a:p>
            <a:pPr marL="742950" indent="-742950">
              <a:buFont typeface="Wingdings" charset="2"/>
              <a:buAutoNum type="arabicPlain" startAt="96"/>
            </a:pPr>
            <a:r>
              <a:rPr lang="en-AU" sz="4000" dirty="0" err="1" smtClean="0"/>
              <a:t>sembilanpuluh</a:t>
            </a:r>
            <a:r>
              <a:rPr lang="en-AU" sz="4000" dirty="0" smtClean="0"/>
              <a:t> </a:t>
            </a:r>
            <a:r>
              <a:rPr lang="en-AU" sz="4000" dirty="0" err="1" smtClean="0"/>
              <a:t>sembilan</a:t>
            </a:r>
            <a:endParaRPr lang="en-AU" sz="4000" dirty="0" smtClean="0"/>
          </a:p>
          <a:p>
            <a:pPr marL="742950" indent="-742950">
              <a:buFont typeface="Wingdings" charset="2"/>
              <a:buAutoNum type="arabicPlain" startAt="96"/>
            </a:pPr>
            <a:r>
              <a:rPr lang="en-AU" sz="4000" dirty="0" smtClean="0"/>
              <a:t> 	</a:t>
            </a:r>
            <a:r>
              <a:rPr lang="en-AU" sz="4000" dirty="0" err="1" smtClean="0"/>
              <a:t>seratus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49334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itchFamily="34" charset="0"/>
              </a:rPr>
              <a:t>Numbers 6 – 10 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96696" indent="-914400">
              <a:buFont typeface="Wingdings" charset="2"/>
              <a:buAutoNum type="arabicPlain" startAt="6"/>
            </a:pPr>
            <a:r>
              <a:rPr lang="en-GB" sz="4000" dirty="0" err="1" smtClean="0"/>
              <a:t>enam</a:t>
            </a:r>
            <a:endParaRPr lang="en-GB" sz="4000" dirty="0" smtClean="0"/>
          </a:p>
          <a:p>
            <a:pPr marL="996696" indent="-914400">
              <a:buFont typeface="Wingdings" charset="2"/>
              <a:buAutoNum type="arabicPlain" startAt="6"/>
            </a:pPr>
            <a:r>
              <a:rPr lang="en-GB" sz="4000" dirty="0" err="1" smtClean="0"/>
              <a:t>tujuh</a:t>
            </a:r>
            <a:endParaRPr lang="en-GB" sz="4000" dirty="0" smtClean="0"/>
          </a:p>
          <a:p>
            <a:pPr marL="996696" indent="-914400">
              <a:buFont typeface="Wingdings" charset="2"/>
              <a:buAutoNum type="arabicPlain" startAt="6"/>
            </a:pPr>
            <a:r>
              <a:rPr lang="en-GB" sz="4000" dirty="0" err="1" smtClean="0"/>
              <a:t>delapan</a:t>
            </a:r>
            <a:r>
              <a:rPr lang="en-GB" sz="4000" dirty="0" smtClean="0"/>
              <a:t>	</a:t>
            </a:r>
          </a:p>
          <a:p>
            <a:pPr marL="996696" indent="-914400">
              <a:buFont typeface="Wingdings" charset="2"/>
              <a:buAutoNum type="arabicPlain" startAt="6"/>
            </a:pPr>
            <a:r>
              <a:rPr lang="en-GB" sz="4000" dirty="0" err="1" smtClean="0"/>
              <a:t>sembilan</a:t>
            </a:r>
            <a:endParaRPr lang="en-GB" sz="4000" dirty="0" smtClean="0"/>
          </a:p>
          <a:p>
            <a:pPr marL="996696" indent="-914400">
              <a:buFont typeface="Wingdings" charset="2"/>
              <a:buAutoNum type="arabicPlain" startAt="6"/>
            </a:pPr>
            <a:r>
              <a:rPr lang="en-GB" sz="4000" dirty="0" err="1" smtClean="0"/>
              <a:t>sepuluh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13387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latin typeface="Calibri" pitchFamily="34" charset="0"/>
              </a:rPr>
              <a:t>Numbers</a:t>
            </a:r>
            <a:r>
              <a:rPr lang="sv-SE" dirty="0" smtClean="0">
                <a:latin typeface="Calibri" pitchFamily="34" charset="0"/>
              </a:rPr>
              <a:t> 11 – 15 </a:t>
            </a:r>
            <a:endParaRPr lang="sv-SE" dirty="0">
              <a:latin typeface="Calibri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96696" indent="-914400">
              <a:buFont typeface="Wingdings" charset="2"/>
              <a:buAutoNum type="arabicPlain" startAt="11"/>
            </a:pPr>
            <a:r>
              <a:rPr lang="sv-SE" sz="4800" dirty="0" smtClean="0"/>
              <a:t>sebelas</a:t>
            </a:r>
            <a:endParaRPr lang="sv-SE" sz="4800" dirty="0"/>
          </a:p>
          <a:p>
            <a:pPr marL="996696" indent="-914400">
              <a:buFont typeface="Wingdings" charset="2"/>
              <a:buAutoNum type="arabicPlain" startAt="11"/>
            </a:pPr>
            <a:r>
              <a:rPr lang="sv-SE" sz="4800" dirty="0" smtClean="0"/>
              <a:t>duabelas</a:t>
            </a:r>
            <a:endParaRPr lang="sv-SE" sz="4800" dirty="0"/>
          </a:p>
          <a:p>
            <a:pPr marL="996696" indent="-914400">
              <a:buFont typeface="Wingdings" charset="2"/>
              <a:buAutoNum type="arabicPlain" startAt="11"/>
            </a:pPr>
            <a:r>
              <a:rPr lang="sv-SE" sz="4800" dirty="0" smtClean="0"/>
              <a:t>tigabelas</a:t>
            </a:r>
            <a:endParaRPr lang="sv-SE" sz="4800" dirty="0"/>
          </a:p>
          <a:p>
            <a:pPr marL="996696" indent="-914400">
              <a:buFont typeface="Wingdings" charset="2"/>
              <a:buAutoNum type="arabicPlain" startAt="11"/>
            </a:pPr>
            <a:r>
              <a:rPr lang="sv-SE" sz="4800" dirty="0" smtClean="0"/>
              <a:t>empatbelas</a:t>
            </a:r>
            <a:endParaRPr lang="sv-SE" sz="4800" dirty="0"/>
          </a:p>
          <a:p>
            <a:pPr marL="996696" indent="-914400">
              <a:buFont typeface="Wingdings" charset="2"/>
              <a:buAutoNum type="arabicPlain" startAt="11"/>
            </a:pPr>
            <a:r>
              <a:rPr lang="sv-SE" sz="4800" dirty="0" smtClean="0"/>
              <a:t>limabelas</a:t>
            </a:r>
            <a:endParaRPr lang="sv-SE" sz="48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516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Calibri" pitchFamily="34" charset="0"/>
              </a:rPr>
              <a:t>Numbers 16 - 20</a:t>
            </a:r>
            <a:endParaRPr lang="en-AU" dirty="0">
              <a:latin typeface="Calibri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14400" indent="-914400">
              <a:buFont typeface="Wingdings" charset="2"/>
              <a:buAutoNum type="arabicPlain" startAt="16"/>
            </a:pPr>
            <a:r>
              <a:rPr lang="en-AU" sz="4300" dirty="0" err="1" smtClean="0"/>
              <a:t>enambelas</a:t>
            </a:r>
            <a:endParaRPr lang="en-AU" sz="4300" dirty="0"/>
          </a:p>
          <a:p>
            <a:pPr marL="914400" indent="-914400">
              <a:buFont typeface="Wingdings" charset="2"/>
              <a:buAutoNum type="arabicPlain" startAt="16"/>
            </a:pPr>
            <a:r>
              <a:rPr lang="en-AU" sz="4300" dirty="0" err="1" smtClean="0"/>
              <a:t>tujuhbelas</a:t>
            </a:r>
            <a:endParaRPr lang="en-AU" sz="4300" dirty="0"/>
          </a:p>
          <a:p>
            <a:pPr marL="914400" indent="-914400">
              <a:buFont typeface="Wingdings" charset="2"/>
              <a:buAutoNum type="arabicPlain" startAt="16"/>
            </a:pPr>
            <a:r>
              <a:rPr lang="en-AU" sz="4300" dirty="0" err="1" smtClean="0"/>
              <a:t>delapanbelas</a:t>
            </a:r>
            <a:endParaRPr lang="en-AU" sz="4300" dirty="0"/>
          </a:p>
          <a:p>
            <a:pPr marL="914400" indent="-914400">
              <a:buFont typeface="Wingdings" charset="2"/>
              <a:buAutoNum type="arabicPlain" startAt="16"/>
            </a:pPr>
            <a:r>
              <a:rPr lang="en-AU" sz="4300" dirty="0" err="1" smtClean="0"/>
              <a:t>sembilanbelas</a:t>
            </a:r>
            <a:endParaRPr lang="en-AU" sz="4300" dirty="0"/>
          </a:p>
          <a:p>
            <a:pPr marL="914400" indent="-914400">
              <a:buFont typeface="Wingdings" charset="2"/>
              <a:buAutoNum type="arabicPlain" startAt="16"/>
            </a:pPr>
            <a:r>
              <a:rPr lang="en-AU" sz="4300" dirty="0" err="1" smtClean="0"/>
              <a:t>duapuluh</a:t>
            </a:r>
            <a:endParaRPr lang="en-AU" sz="43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0181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Calibri" pitchFamily="34" charset="0"/>
              </a:rPr>
              <a:t>Numbers 21 - 25</a:t>
            </a:r>
            <a:endParaRPr lang="en-AU" dirty="0">
              <a:latin typeface="Calibri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5246" indent="-742950">
              <a:buFont typeface="Wingdings" charset="2"/>
              <a:buAutoNum type="arabicPlain" startAt="21"/>
            </a:pPr>
            <a:r>
              <a:rPr lang="en-AU" sz="4400" dirty="0" err="1"/>
              <a:t>d</a:t>
            </a:r>
            <a:r>
              <a:rPr lang="en-AU" sz="4400" dirty="0" err="1" smtClean="0"/>
              <a:t>uapuluh</a:t>
            </a:r>
            <a:r>
              <a:rPr lang="en-AU" sz="4400" dirty="0" smtClean="0"/>
              <a:t> </a:t>
            </a:r>
            <a:r>
              <a:rPr lang="en-AU" sz="4400" dirty="0" err="1" smtClean="0"/>
              <a:t>satu</a:t>
            </a:r>
            <a:endParaRPr lang="en-AU" sz="4400" dirty="0"/>
          </a:p>
          <a:p>
            <a:pPr marL="825246" indent="-742950">
              <a:buFont typeface="Wingdings" charset="2"/>
              <a:buAutoNum type="arabicPlain" startAt="21"/>
            </a:pPr>
            <a:r>
              <a:rPr lang="en-AU" sz="4400" dirty="0" err="1"/>
              <a:t>d</a:t>
            </a:r>
            <a:r>
              <a:rPr lang="en-AU" sz="4400" dirty="0" err="1" smtClean="0"/>
              <a:t>uapuluh</a:t>
            </a:r>
            <a:r>
              <a:rPr lang="en-AU" sz="4400" dirty="0" smtClean="0"/>
              <a:t> </a:t>
            </a:r>
            <a:r>
              <a:rPr lang="en-AU" sz="4400" dirty="0" err="1" smtClean="0"/>
              <a:t>dua</a:t>
            </a:r>
            <a:endParaRPr lang="en-AU" sz="4400" dirty="0" smtClean="0"/>
          </a:p>
          <a:p>
            <a:pPr marL="825246" indent="-742950">
              <a:buFont typeface="Wingdings" charset="2"/>
              <a:buAutoNum type="arabicPlain" startAt="21"/>
            </a:pPr>
            <a:r>
              <a:rPr lang="en-AU" sz="4400" dirty="0" err="1"/>
              <a:t>d</a:t>
            </a:r>
            <a:r>
              <a:rPr lang="en-AU" sz="4400" dirty="0" err="1" smtClean="0"/>
              <a:t>uapuluh</a:t>
            </a:r>
            <a:r>
              <a:rPr lang="en-AU" sz="4400" dirty="0" smtClean="0"/>
              <a:t> </a:t>
            </a:r>
            <a:r>
              <a:rPr lang="en-AU" sz="4400" dirty="0" err="1" smtClean="0"/>
              <a:t>tiga</a:t>
            </a:r>
            <a:endParaRPr lang="en-AU" sz="4400" dirty="0" smtClean="0"/>
          </a:p>
          <a:p>
            <a:pPr marL="825246" indent="-742950">
              <a:buFont typeface="Wingdings" charset="2"/>
              <a:buAutoNum type="arabicPlain" startAt="21"/>
            </a:pPr>
            <a:r>
              <a:rPr lang="en-AU" sz="4400" dirty="0" err="1"/>
              <a:t>d</a:t>
            </a:r>
            <a:r>
              <a:rPr lang="en-AU" sz="4400" dirty="0" err="1" smtClean="0"/>
              <a:t>uapuluh</a:t>
            </a:r>
            <a:r>
              <a:rPr lang="en-AU" sz="4400" dirty="0" smtClean="0"/>
              <a:t> </a:t>
            </a:r>
            <a:r>
              <a:rPr lang="en-AU" sz="4400" dirty="0" err="1" smtClean="0"/>
              <a:t>empat</a:t>
            </a:r>
            <a:endParaRPr lang="en-AU" sz="4400" dirty="0" smtClean="0"/>
          </a:p>
          <a:p>
            <a:pPr marL="825246" indent="-742950">
              <a:buFont typeface="Wingdings" charset="2"/>
              <a:buAutoNum type="arabicPlain" startAt="21"/>
            </a:pPr>
            <a:r>
              <a:rPr lang="en-AU" sz="4400" dirty="0" err="1"/>
              <a:t>d</a:t>
            </a:r>
            <a:r>
              <a:rPr lang="en-AU" sz="4400" dirty="0" err="1" smtClean="0"/>
              <a:t>uapuluh</a:t>
            </a:r>
            <a:r>
              <a:rPr lang="en-AU" sz="4400" dirty="0" smtClean="0"/>
              <a:t> lima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613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Calibri" pitchFamily="34" charset="0"/>
              </a:rPr>
              <a:t>Numbers </a:t>
            </a:r>
            <a:r>
              <a:rPr lang="en-AU" dirty="0" smtClean="0">
                <a:latin typeface="Calibri" pitchFamily="34" charset="0"/>
              </a:rPr>
              <a:t>26 </a:t>
            </a:r>
            <a:r>
              <a:rPr lang="en-AU" dirty="0">
                <a:latin typeface="Calibri" pitchFamily="34" charset="0"/>
              </a:rPr>
              <a:t>- 30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5246" indent="-742950">
              <a:buFont typeface="Wingdings" charset="2"/>
              <a:buAutoNum type="arabicPlain" startAt="26"/>
            </a:pPr>
            <a:r>
              <a:rPr lang="en-AU" sz="4300" dirty="0" err="1"/>
              <a:t>d</a:t>
            </a:r>
            <a:r>
              <a:rPr lang="en-AU" sz="4300" dirty="0" err="1" smtClean="0"/>
              <a:t>uapuluh</a:t>
            </a:r>
            <a:r>
              <a:rPr lang="en-AU" sz="4300" dirty="0" smtClean="0"/>
              <a:t> </a:t>
            </a:r>
            <a:r>
              <a:rPr lang="en-AU" sz="4300" dirty="0" err="1" smtClean="0"/>
              <a:t>enam</a:t>
            </a:r>
            <a:endParaRPr lang="en-AU" sz="4300" dirty="0"/>
          </a:p>
          <a:p>
            <a:pPr marL="825246" indent="-742950">
              <a:buFont typeface="Wingdings" charset="2"/>
              <a:buAutoNum type="arabicPlain" startAt="26"/>
            </a:pPr>
            <a:r>
              <a:rPr lang="en-AU" sz="4300" dirty="0" err="1"/>
              <a:t>d</a:t>
            </a:r>
            <a:r>
              <a:rPr lang="en-AU" sz="4300" dirty="0" err="1" smtClean="0"/>
              <a:t>uapuluh</a:t>
            </a:r>
            <a:r>
              <a:rPr lang="en-AU" sz="4300" dirty="0" smtClean="0"/>
              <a:t> </a:t>
            </a:r>
            <a:r>
              <a:rPr lang="en-AU" sz="4300" dirty="0" err="1" smtClean="0"/>
              <a:t>tujuh</a:t>
            </a:r>
            <a:endParaRPr lang="en-AU" sz="4300" dirty="0"/>
          </a:p>
          <a:p>
            <a:pPr marL="825246" indent="-742950">
              <a:buFont typeface="Wingdings" charset="2"/>
              <a:buAutoNum type="arabicPlain" startAt="26"/>
            </a:pPr>
            <a:r>
              <a:rPr lang="en-AU" sz="4300" dirty="0" err="1"/>
              <a:t>d</a:t>
            </a:r>
            <a:r>
              <a:rPr lang="en-AU" sz="4300" dirty="0" err="1" smtClean="0"/>
              <a:t>uapuluh</a:t>
            </a:r>
            <a:r>
              <a:rPr lang="en-AU" sz="4300" dirty="0" smtClean="0"/>
              <a:t> </a:t>
            </a:r>
            <a:r>
              <a:rPr lang="en-AU" sz="4300" dirty="0" err="1" smtClean="0"/>
              <a:t>delapan</a:t>
            </a:r>
            <a:endParaRPr lang="en-AU" sz="4300" dirty="0"/>
          </a:p>
          <a:p>
            <a:pPr marL="825246" indent="-742950">
              <a:buFont typeface="Wingdings" charset="2"/>
              <a:buAutoNum type="arabicPlain" startAt="26"/>
            </a:pPr>
            <a:r>
              <a:rPr lang="en-AU" sz="4300" dirty="0" err="1"/>
              <a:t>d</a:t>
            </a:r>
            <a:r>
              <a:rPr lang="en-AU" sz="4300" dirty="0" err="1" smtClean="0"/>
              <a:t>uapuluh</a:t>
            </a:r>
            <a:r>
              <a:rPr lang="en-AU" sz="4300" dirty="0" smtClean="0"/>
              <a:t> </a:t>
            </a:r>
            <a:r>
              <a:rPr lang="en-AU" sz="4300" dirty="0" err="1" smtClean="0"/>
              <a:t>sembilan</a:t>
            </a:r>
            <a:endParaRPr lang="en-AU" sz="4300" dirty="0"/>
          </a:p>
          <a:p>
            <a:pPr marL="825246" indent="-742950">
              <a:buFont typeface="Wingdings" charset="2"/>
              <a:buAutoNum type="arabicPlain" startAt="26"/>
            </a:pPr>
            <a:r>
              <a:rPr lang="en-AU" sz="4300" dirty="0" err="1" smtClean="0"/>
              <a:t>tigapuluh</a:t>
            </a:r>
            <a:endParaRPr lang="en-AU" sz="43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576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Calibri" pitchFamily="34" charset="0"/>
              </a:rPr>
              <a:t>Numbers 31 - 35</a:t>
            </a:r>
            <a:endParaRPr lang="en-AU" dirty="0">
              <a:latin typeface="Calibri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42950" indent="-742950">
              <a:buFont typeface="Wingdings" charset="2"/>
              <a:buAutoNum type="arabicPlain" startAt="31"/>
            </a:pPr>
            <a:r>
              <a:rPr lang="en-AU" sz="4100" dirty="0" err="1"/>
              <a:t>t</a:t>
            </a:r>
            <a:r>
              <a:rPr lang="en-AU" sz="4100" dirty="0" err="1" smtClean="0"/>
              <a:t>igapuluh</a:t>
            </a:r>
            <a:r>
              <a:rPr lang="en-AU" sz="4100" dirty="0" smtClean="0"/>
              <a:t> </a:t>
            </a:r>
            <a:r>
              <a:rPr lang="en-AU" sz="4100" dirty="0" err="1" smtClean="0"/>
              <a:t>satu</a:t>
            </a:r>
            <a:endParaRPr lang="en-AU" sz="4100" dirty="0"/>
          </a:p>
          <a:p>
            <a:pPr marL="742950" indent="-742950">
              <a:buFont typeface="Wingdings" charset="2"/>
              <a:buAutoNum type="arabicPlain" startAt="31"/>
            </a:pPr>
            <a:r>
              <a:rPr lang="en-AU" sz="4100" dirty="0" err="1"/>
              <a:t>t</a:t>
            </a:r>
            <a:r>
              <a:rPr lang="en-AU" sz="4100" dirty="0" err="1" smtClean="0"/>
              <a:t>igapuluh</a:t>
            </a:r>
            <a:r>
              <a:rPr lang="en-AU" sz="4100" dirty="0" smtClean="0"/>
              <a:t> </a:t>
            </a:r>
            <a:r>
              <a:rPr lang="en-AU" sz="4100" dirty="0" err="1" smtClean="0"/>
              <a:t>dua</a:t>
            </a:r>
            <a:endParaRPr lang="en-AU" sz="4100" dirty="0"/>
          </a:p>
          <a:p>
            <a:pPr marL="742950" indent="-742950">
              <a:buFont typeface="Wingdings" charset="2"/>
              <a:buAutoNum type="arabicPlain" startAt="31"/>
            </a:pPr>
            <a:r>
              <a:rPr lang="en-AU" sz="4100" dirty="0" err="1"/>
              <a:t>t</a:t>
            </a:r>
            <a:r>
              <a:rPr lang="en-AU" sz="4100" dirty="0" err="1" smtClean="0"/>
              <a:t>igapuluh</a:t>
            </a:r>
            <a:r>
              <a:rPr lang="en-AU" sz="4100" dirty="0" smtClean="0"/>
              <a:t> </a:t>
            </a:r>
            <a:r>
              <a:rPr lang="en-AU" sz="4100" dirty="0" err="1" smtClean="0"/>
              <a:t>tiga</a:t>
            </a:r>
            <a:endParaRPr lang="en-AU" sz="4100" dirty="0"/>
          </a:p>
          <a:p>
            <a:pPr marL="742950" indent="-742950">
              <a:buFont typeface="Wingdings" charset="2"/>
              <a:buAutoNum type="arabicPlain" startAt="31"/>
            </a:pPr>
            <a:r>
              <a:rPr lang="en-AU" sz="4100" dirty="0" err="1"/>
              <a:t>t</a:t>
            </a:r>
            <a:r>
              <a:rPr lang="en-AU" sz="4100" dirty="0" err="1" smtClean="0"/>
              <a:t>igapuluh</a:t>
            </a:r>
            <a:r>
              <a:rPr lang="en-AU" sz="4100" dirty="0" smtClean="0"/>
              <a:t> </a:t>
            </a:r>
            <a:r>
              <a:rPr lang="en-AU" sz="4100" dirty="0" err="1" smtClean="0"/>
              <a:t>empat</a:t>
            </a:r>
            <a:endParaRPr lang="en-AU" sz="4100" dirty="0"/>
          </a:p>
          <a:p>
            <a:pPr marL="742950" indent="-742950">
              <a:buFont typeface="Wingdings" charset="2"/>
              <a:buAutoNum type="arabicPlain" startAt="31"/>
            </a:pPr>
            <a:r>
              <a:rPr lang="en-AU" sz="4100" dirty="0" err="1"/>
              <a:t>t</a:t>
            </a:r>
            <a:r>
              <a:rPr lang="en-AU" sz="4100" dirty="0" err="1" smtClean="0"/>
              <a:t>igapuluh</a:t>
            </a:r>
            <a:r>
              <a:rPr lang="en-AU" sz="4100" dirty="0" smtClean="0"/>
              <a:t> lima</a:t>
            </a:r>
            <a:endParaRPr lang="en-AU" sz="4100" dirty="0"/>
          </a:p>
        </p:txBody>
      </p:sp>
    </p:spTree>
    <p:extLst>
      <p:ext uri="{BB962C8B-B14F-4D97-AF65-F5344CB8AC3E}">
        <p14:creationId xmlns:p14="http://schemas.microsoft.com/office/powerpoint/2010/main" val="118415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Numbers 36 -40</a:t>
            </a:r>
            <a:endParaRPr lang="en-AU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42950" indent="-742950">
              <a:buFont typeface="Wingdings" charset="2"/>
              <a:buAutoNum type="arabicPlain" startAt="36"/>
            </a:pPr>
            <a:r>
              <a:rPr lang="en-AU" sz="4000" dirty="0" err="1"/>
              <a:t>t</a:t>
            </a:r>
            <a:r>
              <a:rPr lang="en-AU" sz="4000" dirty="0" err="1" smtClean="0"/>
              <a:t>igapuluh</a:t>
            </a:r>
            <a:r>
              <a:rPr lang="en-AU" sz="4000" dirty="0" smtClean="0"/>
              <a:t> </a:t>
            </a:r>
            <a:r>
              <a:rPr lang="en-AU" sz="4000" dirty="0" err="1" smtClean="0"/>
              <a:t>enam</a:t>
            </a:r>
            <a:endParaRPr lang="en-AU" sz="4000" dirty="0" smtClean="0"/>
          </a:p>
          <a:p>
            <a:pPr marL="742950" indent="-742950">
              <a:buFont typeface="Wingdings" charset="2"/>
              <a:buAutoNum type="arabicPlain" startAt="36"/>
            </a:pPr>
            <a:r>
              <a:rPr lang="en-AU" sz="4000" dirty="0" err="1"/>
              <a:t>t</a:t>
            </a:r>
            <a:r>
              <a:rPr lang="en-AU" sz="4000" dirty="0" err="1" smtClean="0"/>
              <a:t>igapuluh</a:t>
            </a:r>
            <a:r>
              <a:rPr lang="en-AU" sz="4000" dirty="0" smtClean="0"/>
              <a:t> </a:t>
            </a:r>
            <a:r>
              <a:rPr lang="en-AU" sz="4000" dirty="0" err="1" smtClean="0"/>
              <a:t>tujuh</a:t>
            </a:r>
            <a:endParaRPr lang="en-AU" sz="4000" dirty="0" smtClean="0"/>
          </a:p>
          <a:p>
            <a:pPr marL="742950" indent="-742950">
              <a:buFont typeface="Wingdings" charset="2"/>
              <a:buAutoNum type="arabicPlain" startAt="36"/>
            </a:pPr>
            <a:r>
              <a:rPr lang="en-AU" sz="4000" dirty="0" err="1"/>
              <a:t>t</a:t>
            </a:r>
            <a:r>
              <a:rPr lang="en-AU" sz="4000" dirty="0" err="1" smtClean="0"/>
              <a:t>igapuluh</a:t>
            </a:r>
            <a:r>
              <a:rPr lang="en-AU" sz="4000" dirty="0" smtClean="0"/>
              <a:t> </a:t>
            </a:r>
            <a:r>
              <a:rPr lang="en-AU" sz="4000" dirty="0" err="1" smtClean="0"/>
              <a:t>delapan</a:t>
            </a:r>
            <a:endParaRPr lang="en-AU" sz="4000" dirty="0" smtClean="0"/>
          </a:p>
          <a:p>
            <a:pPr marL="742950" indent="-742950">
              <a:buFont typeface="Wingdings" charset="2"/>
              <a:buAutoNum type="arabicPlain" startAt="36"/>
            </a:pPr>
            <a:r>
              <a:rPr lang="en-AU" sz="4000" dirty="0" err="1"/>
              <a:t>t</a:t>
            </a:r>
            <a:r>
              <a:rPr lang="en-AU" sz="4000" dirty="0" err="1" smtClean="0"/>
              <a:t>igapuluh</a:t>
            </a:r>
            <a:r>
              <a:rPr lang="en-AU" sz="4000" dirty="0" smtClean="0"/>
              <a:t> </a:t>
            </a:r>
            <a:r>
              <a:rPr lang="en-AU" sz="4000" dirty="0" err="1" smtClean="0"/>
              <a:t>sembilan</a:t>
            </a:r>
            <a:endParaRPr lang="en-AU" sz="4000" dirty="0" smtClean="0"/>
          </a:p>
          <a:p>
            <a:pPr marL="742950" indent="-742950">
              <a:buFont typeface="Wingdings" charset="2"/>
              <a:buAutoNum type="arabicPlain" startAt="36"/>
            </a:pPr>
            <a:r>
              <a:rPr lang="en-AU" sz="4000" dirty="0" err="1" smtClean="0"/>
              <a:t>empatpuluh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104809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rtnål">
  <a:themeElements>
    <a:clrScheme name="Kartnål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Kartnål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rtnå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sharepoint/v3/field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Kartnål.thmx</Template>
  <TotalTime>275</TotalTime>
  <Words>273</Words>
  <Application>Microsoft Office PowerPoint</Application>
  <PresentationFormat>On-screen Show (4:3)</PresentationFormat>
  <Paragraphs>141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Brush Script MT</vt:lpstr>
      <vt:lpstr>Calibri</vt:lpstr>
      <vt:lpstr>Constantia</vt:lpstr>
      <vt:lpstr>Franklin Gothic Book</vt:lpstr>
      <vt:lpstr>Rage Italic</vt:lpstr>
      <vt:lpstr>Wingdings</vt:lpstr>
      <vt:lpstr>Kartnål</vt:lpstr>
      <vt:lpstr>Numbers 1 - 20 </vt:lpstr>
      <vt:lpstr>Numbers 1 – 5  </vt:lpstr>
      <vt:lpstr>Numbers 6 – 10 </vt:lpstr>
      <vt:lpstr>Numbers 11 – 15 </vt:lpstr>
      <vt:lpstr>Numbers 16 - 20</vt:lpstr>
      <vt:lpstr>Numbers 21 - 25</vt:lpstr>
      <vt:lpstr>Numbers 26 - 30</vt:lpstr>
      <vt:lpstr>Numbers 31 - 35</vt:lpstr>
      <vt:lpstr>Numbers 36 -40</vt:lpstr>
      <vt:lpstr>Numbers 41 -45</vt:lpstr>
      <vt:lpstr>Numbers 46 -50</vt:lpstr>
      <vt:lpstr>Numbers 51 -55</vt:lpstr>
      <vt:lpstr>Numbers 56 - 60</vt:lpstr>
      <vt:lpstr>Numbers 61 - 65</vt:lpstr>
      <vt:lpstr>Numbers 66 - 70</vt:lpstr>
      <vt:lpstr>Numbers 71 -75</vt:lpstr>
      <vt:lpstr>Numbers 76 - 80</vt:lpstr>
      <vt:lpstr>Numbers 81 - 85</vt:lpstr>
      <vt:lpstr>Numbers 86 - 90</vt:lpstr>
      <vt:lpstr>Numbers 91 -95</vt:lpstr>
      <vt:lpstr>Numbers 96 - 100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Jim Athans</cp:lastModifiedBy>
  <cp:revision>56</cp:revision>
  <dcterms:created xsi:type="dcterms:W3CDTF">2010-04-12T23:12:02Z</dcterms:created>
  <dcterms:modified xsi:type="dcterms:W3CDTF">2016-03-27T10:00:20Z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