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28/12/2016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losmen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6343">
            <a:off x="685681" y="814388"/>
            <a:ext cx="219075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81">
            <a:off x="10118330" y="806532"/>
            <a:ext cx="1575762" cy="2852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30" y="4695825"/>
            <a:ext cx="2714625" cy="216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411">
            <a:off x="7862864" y="283913"/>
            <a:ext cx="1487986" cy="1487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54" y="3932934"/>
            <a:ext cx="2400847" cy="241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3" y="4093185"/>
            <a:ext cx="2899180" cy="2764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43" y="2093244"/>
            <a:ext cx="3408870" cy="4820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13" y="777378"/>
            <a:ext cx="2168947" cy="26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losmen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3" y="1482457"/>
            <a:ext cx="1190495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“losmen”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“loss-men”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“missing person”,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If that’s the case, that’s another </a:t>
            </a:r>
            <a:r>
              <a:rPr lang="en-AU" sz="4000" i="1" dirty="0"/>
              <a:t>“loss” </a:t>
            </a:r>
            <a:r>
              <a:rPr lang="en-AU" sz="4000" dirty="0"/>
              <a:t>to you. The noun </a:t>
            </a:r>
            <a:r>
              <a:rPr lang="en-AU" sz="4000" b="1" i="1" dirty="0"/>
              <a:t>“losmen” </a:t>
            </a:r>
            <a:r>
              <a:rPr lang="en-AU" sz="4000" dirty="0"/>
              <a:t>is the Indonesian for a small, non star-rated hotel which offers only basic facilities.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590">
            <a:off x="2260455" y="5189345"/>
            <a:ext cx="3968021" cy="1066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2501">
            <a:off x="7707511" y="4651489"/>
            <a:ext cx="3669799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losmen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3" y="1482457"/>
            <a:ext cx="1190495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These days it’s getting harder and harder to find </a:t>
            </a:r>
            <a:r>
              <a:rPr lang="en-AU" sz="4000" b="1" i="1" dirty="0"/>
              <a:t>“losmen”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because many are upgrading their facilities and rebranding themselves as budget hotels.</a:t>
            </a:r>
          </a:p>
          <a:p>
            <a:pPr algn="just"/>
            <a:r>
              <a:rPr lang="en-AU" sz="4000" dirty="0"/>
              <a:t>This is bringing about the </a:t>
            </a:r>
            <a:r>
              <a:rPr lang="en-AU" sz="4000" i="1" dirty="0"/>
              <a:t>“loss” </a:t>
            </a:r>
            <a:r>
              <a:rPr lang="en-AU" sz="4000" dirty="0"/>
              <a:t>of the </a:t>
            </a:r>
            <a:r>
              <a:rPr lang="en-AU" sz="4000" b="1" i="1" dirty="0"/>
              <a:t>“losmen”</a:t>
            </a:r>
            <a:r>
              <a:rPr lang="en-AU" sz="4000" dirty="0"/>
              <a:t> in Indonesia!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20" y="41780"/>
            <a:ext cx="257175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" y="4596698"/>
            <a:ext cx="2619294" cy="2056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55" y="60608"/>
            <a:ext cx="24384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96" y="5389235"/>
            <a:ext cx="4522741" cy="1362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3" y="171548"/>
            <a:ext cx="4274853" cy="1198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57" y="3876565"/>
            <a:ext cx="1943100" cy="1238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77" y="4048296"/>
            <a:ext cx="1248280" cy="1248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67" y="3694803"/>
            <a:ext cx="3068531" cy="1601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19" y="5408544"/>
            <a:ext cx="3117515" cy="1195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88" y="3804267"/>
            <a:ext cx="1272405" cy="16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losmen</vt:lpstr>
      <vt:lpstr>losmen</vt:lpstr>
      <vt:lpstr>losmen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2016-12-28T02:39:23Z</dcterms:modified>
</cp:coreProperties>
</file>