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27/12/2016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27/12/2016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27/12/2016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27/12/2016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27/12/2016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27/12/2016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27/12/2016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27/12/2016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27/12/2016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27/12/2016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27/12/2016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27/12/2016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longgar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958" y="2123621"/>
            <a:ext cx="5403954" cy="2529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251" y="2952832"/>
            <a:ext cx="4950545" cy="22332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321" y="6053"/>
            <a:ext cx="2750066" cy="18482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38" y="1960034"/>
            <a:ext cx="2675150" cy="17978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467" y="4069437"/>
            <a:ext cx="2631767" cy="176871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095" y="4437450"/>
            <a:ext cx="4318859" cy="24205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50" y="4589756"/>
            <a:ext cx="4801976" cy="26998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50" y="365125"/>
            <a:ext cx="4182628" cy="209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/>
              <a:t>longgar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837" y="1060768"/>
            <a:ext cx="7767699" cy="5268912"/>
          </a:xfrm>
        </p:spPr>
        <p:txBody>
          <a:bodyPr>
            <a:normAutofit lnSpcReduction="10000"/>
          </a:bodyPr>
          <a:lstStyle/>
          <a:p>
            <a:pPr algn="just"/>
            <a:r>
              <a:rPr lang="en-AU" sz="4000" dirty="0"/>
              <a:t>You are probably thinking that </a:t>
            </a:r>
            <a:r>
              <a:rPr lang="en-AU" sz="4000" b="1" i="1" dirty="0"/>
              <a:t>“longgar”</a:t>
            </a:r>
            <a:r>
              <a:rPr lang="en-AU" sz="4000" dirty="0"/>
              <a:t>, pronounced </a:t>
            </a:r>
            <a:r>
              <a:rPr lang="en-AU" sz="4000" i="1" dirty="0"/>
              <a:t>“long-gar”, </a:t>
            </a:r>
            <a:r>
              <a:rPr lang="en-AU" sz="4000" dirty="0"/>
              <a:t>is the Indonesian word for </a:t>
            </a:r>
            <a:r>
              <a:rPr lang="en-AU" sz="4000" i="1" dirty="0"/>
              <a:t>“longer”</a:t>
            </a:r>
            <a:r>
              <a:rPr lang="en-AU" sz="4000" dirty="0"/>
              <a:t>, right ?</a:t>
            </a:r>
          </a:p>
          <a:p>
            <a:pPr algn="just"/>
            <a:r>
              <a:rPr lang="en-AU" sz="4000" dirty="0"/>
              <a:t>Well, if you think that, the long and the short of it is that you are incorrect yet again!</a:t>
            </a:r>
          </a:p>
          <a:p>
            <a:pPr algn="just"/>
            <a:r>
              <a:rPr lang="en-AU" sz="4000" dirty="0"/>
              <a:t>The adjective </a:t>
            </a:r>
            <a:r>
              <a:rPr lang="en-AU" sz="4000" b="1" i="1" dirty="0"/>
              <a:t>“longgar” </a:t>
            </a:r>
            <a:r>
              <a:rPr lang="en-AU" sz="4000" dirty="0"/>
              <a:t>is used to describe clothing that is </a:t>
            </a:r>
            <a:r>
              <a:rPr lang="en-AU" sz="4000" i="1" dirty="0"/>
              <a:t>“baggy” </a:t>
            </a:r>
            <a:r>
              <a:rPr lang="en-AU" sz="4000" dirty="0"/>
              <a:t>or </a:t>
            </a:r>
            <a:r>
              <a:rPr lang="en-AU" sz="4000" i="1" dirty="0"/>
              <a:t>“loose-fitting”.</a:t>
            </a:r>
          </a:p>
          <a:p>
            <a:endParaRPr lang="en-AU" sz="40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174" y="-89700"/>
            <a:ext cx="2903239" cy="41410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154" y="948196"/>
            <a:ext cx="2240010" cy="37333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896" y="4151434"/>
            <a:ext cx="2481833" cy="285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/>
              <a:t>longgar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837" y="1060768"/>
            <a:ext cx="11833672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In many cultures around the world, loose-fitting clothing is the norm rather than the exception!</a:t>
            </a:r>
          </a:p>
          <a:p>
            <a:pPr algn="just"/>
            <a:r>
              <a:rPr lang="en-AU" sz="4000" dirty="0"/>
              <a:t>Just as western people like their Subway subs </a:t>
            </a:r>
            <a:r>
              <a:rPr lang="en-AU" sz="4000" i="1" dirty="0"/>
              <a:t>“longer”</a:t>
            </a:r>
            <a:r>
              <a:rPr lang="en-AU" sz="4000" dirty="0"/>
              <a:t>,</a:t>
            </a:r>
            <a:r>
              <a:rPr lang="en-AU" sz="4000" i="1" dirty="0"/>
              <a:t> </a:t>
            </a:r>
            <a:r>
              <a:rPr lang="en-AU" sz="4000" dirty="0"/>
              <a:t>many cultures prefer their clothing </a:t>
            </a:r>
            <a:r>
              <a:rPr lang="en-AU" sz="4000" b="1" i="1" dirty="0"/>
              <a:t>“longgar”</a:t>
            </a:r>
            <a:r>
              <a:rPr lang="en-AU" sz="4000" dirty="0"/>
              <a:t>!</a:t>
            </a:r>
          </a:p>
          <a:p>
            <a:endParaRPr lang="en-AU" sz="4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50" y="3372656"/>
            <a:ext cx="3442996" cy="34429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5968" y="3311193"/>
            <a:ext cx="3546807" cy="35468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042" y="3458203"/>
            <a:ext cx="2054327" cy="34238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36" y="3417912"/>
            <a:ext cx="1351664" cy="34189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2449" y="3351482"/>
            <a:ext cx="1557653" cy="34853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503" y="3458203"/>
            <a:ext cx="2273669" cy="34238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255" y="3012613"/>
            <a:ext cx="1417992" cy="116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68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/>
              <a:t>longgar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082" y="1169568"/>
            <a:ext cx="11309889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In western countries like Australia, there could be other factors influencing why our clothing is becoming </a:t>
            </a:r>
            <a:r>
              <a:rPr lang="en-AU" sz="4000" b="1" i="1" dirty="0"/>
              <a:t>“longgar” </a:t>
            </a:r>
            <a:r>
              <a:rPr lang="en-AU" sz="4000" dirty="0"/>
              <a:t>and </a:t>
            </a:r>
            <a:r>
              <a:rPr lang="en-AU" sz="4000" b="1" i="1" dirty="0"/>
              <a:t>“longgar”</a:t>
            </a:r>
            <a:r>
              <a:rPr lang="en-AU" sz="4000" dirty="0"/>
              <a:t>!</a:t>
            </a:r>
            <a:r>
              <a:rPr lang="en-AU" sz="4000" b="1" i="1" dirty="0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65" y="2615922"/>
            <a:ext cx="4579060" cy="40696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0223">
            <a:off x="245341" y="2850449"/>
            <a:ext cx="3762195" cy="3887602"/>
          </a:xfrm>
          <a:prstGeom prst="rect">
            <a:avLst/>
          </a:prstGeom>
        </p:spPr>
      </p:pic>
      <p:sp>
        <p:nvSpPr>
          <p:cNvPr id="16" name="Cloud Callout 15"/>
          <p:cNvSpPr/>
          <p:nvPr/>
        </p:nvSpPr>
        <p:spPr>
          <a:xfrm>
            <a:off x="4131762" y="3045040"/>
            <a:ext cx="2269037" cy="1624613"/>
          </a:xfrm>
          <a:prstGeom prst="cloudCallout">
            <a:avLst>
              <a:gd name="adj1" fmla="val -113044"/>
              <a:gd name="adj2" fmla="val -38862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458375" y="3362033"/>
            <a:ext cx="1457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1400" b="1" i="1" dirty="0"/>
              <a:t>I don’t need no baggy clothes! I </a:t>
            </a:r>
            <a:r>
              <a:rPr lang="en-AU" sz="1400" b="1" i="1" dirty="0" err="1"/>
              <a:t>ain’t</a:t>
            </a:r>
            <a:r>
              <a:rPr lang="en-AU" sz="1400" b="1" i="1" dirty="0"/>
              <a:t> got </a:t>
            </a:r>
            <a:r>
              <a:rPr lang="en-AU" sz="1400" b="1" i="1" dirty="0" err="1"/>
              <a:t>nothin</a:t>
            </a:r>
            <a:r>
              <a:rPr lang="en-AU" sz="1400" b="1" i="1" dirty="0"/>
              <a:t>’</a:t>
            </a:r>
          </a:p>
          <a:p>
            <a:pPr algn="just"/>
            <a:r>
              <a:rPr lang="en-AU" sz="1400" b="1" i="1" dirty="0"/>
              <a:t> to hide!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3996127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143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longgar</vt:lpstr>
      <vt:lpstr>longgar</vt:lpstr>
      <vt:lpstr>longgar</vt:lpstr>
      <vt:lpstr>longgar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39</cp:revision>
  <dcterms:created xsi:type="dcterms:W3CDTF">2016-04-10T22:18:35Z</dcterms:created>
  <dcterms:modified xsi:type="dcterms:W3CDTF">2016-12-27T10:13:24Z</dcterms:modified>
</cp:coreProperties>
</file>