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26/10/2016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liar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246" y="296234"/>
            <a:ext cx="3424024" cy="35198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96"/>
            <a:ext cx="3914775" cy="391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554" y="2116172"/>
            <a:ext cx="2949467" cy="1471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42247" y="2426645"/>
            <a:ext cx="3324172" cy="4159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354" y="2815525"/>
            <a:ext cx="4405453" cy="401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0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83516">
            <a:off x="8767327" y="4267248"/>
            <a:ext cx="971224" cy="15213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63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58" y="1084831"/>
            <a:ext cx="7587916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are probably thinking that </a:t>
            </a:r>
            <a:r>
              <a:rPr lang="en-AU" sz="4000" b="1" i="1" dirty="0"/>
              <a:t>“liar” </a:t>
            </a:r>
            <a:r>
              <a:rPr lang="en-AU" sz="4000" dirty="0"/>
              <a:t>, pronounced </a:t>
            </a:r>
            <a:r>
              <a:rPr lang="en-AU" sz="4000" i="1" dirty="0"/>
              <a:t>“lee-are”</a:t>
            </a:r>
            <a:r>
              <a:rPr lang="en-AU" sz="4000" dirty="0"/>
              <a:t>,  means </a:t>
            </a:r>
            <a:r>
              <a:rPr lang="en-AU" sz="4000" i="1" dirty="0"/>
              <a:t>“liar” </a:t>
            </a:r>
            <a:r>
              <a:rPr lang="en-AU" sz="4000" dirty="0"/>
              <a:t>in Indonesian, right?</a:t>
            </a:r>
          </a:p>
          <a:p>
            <a:pPr algn="just"/>
            <a:r>
              <a:rPr lang="en-AU" sz="4000" dirty="0"/>
              <a:t>Well, let me tell you, nothing could be further from the truth!</a:t>
            </a:r>
          </a:p>
          <a:p>
            <a:pPr algn="just"/>
            <a:r>
              <a:rPr lang="en-AU" sz="4000" dirty="0"/>
              <a:t> As you can see, my nose hasn’t grown nor have my pants caught fire!</a:t>
            </a:r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551" y="1528386"/>
            <a:ext cx="3255285" cy="5472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588" y="5252537"/>
            <a:ext cx="19050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63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7" y="1068789"/>
            <a:ext cx="1127760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The adjective </a:t>
            </a:r>
            <a:r>
              <a:rPr lang="en-AU" sz="4000" b="1" i="1" dirty="0"/>
              <a:t>“liar” </a:t>
            </a:r>
            <a:r>
              <a:rPr lang="en-AU" sz="4000" dirty="0"/>
              <a:t>means </a:t>
            </a:r>
            <a:r>
              <a:rPr lang="en-AU" sz="4000" i="1" dirty="0"/>
              <a:t>“wild” </a:t>
            </a:r>
            <a:r>
              <a:rPr lang="en-AU" sz="4000" dirty="0"/>
              <a:t>in Indonesian and can be used to describe both </a:t>
            </a:r>
            <a:r>
              <a:rPr lang="en-AU" sz="4000" i="1" dirty="0"/>
              <a:t>“wild”</a:t>
            </a:r>
            <a:r>
              <a:rPr lang="en-AU" sz="4000" dirty="0"/>
              <a:t> animals and badly-behaved humans.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727" y="3935998"/>
            <a:ext cx="4836694" cy="31454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9569" y="3703245"/>
            <a:ext cx="5259409" cy="27512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321" y="2245122"/>
            <a:ext cx="4648200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5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7" y="635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liar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57" y="1068789"/>
            <a:ext cx="669758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hope you’re neither </a:t>
            </a:r>
            <a:r>
              <a:rPr lang="en-AU" sz="4000" b="1" i="1" dirty="0"/>
              <a:t>“liar” </a:t>
            </a:r>
            <a:r>
              <a:rPr lang="en-AU" sz="4000" dirty="0"/>
              <a:t>nor a </a:t>
            </a:r>
            <a:r>
              <a:rPr lang="en-AU" sz="4000" i="1" dirty="0"/>
              <a:t>“liar”.</a:t>
            </a:r>
          </a:p>
          <a:p>
            <a:pPr algn="just"/>
            <a:r>
              <a:rPr lang="en-AU" sz="4000" dirty="0"/>
              <a:t>One way or another, you’ll eventually be found out!</a:t>
            </a:r>
          </a:p>
          <a:p>
            <a:pPr algn="just"/>
            <a:endParaRPr lang="en-AU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8946">
            <a:off x="5591958" y="1293642"/>
            <a:ext cx="6991140" cy="57956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137" y="3443539"/>
            <a:ext cx="3414461" cy="341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04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107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liar</vt:lpstr>
      <vt:lpstr>liar</vt:lpstr>
      <vt:lpstr>liar</vt:lpstr>
      <vt:lpstr>liar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2016-10-26T12:15:07Z</dcterms:modified>
</cp:coreProperties>
</file>