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72" r:id="rId9"/>
    <p:sldId id="263" r:id="rId10"/>
    <p:sldId id="264" r:id="rId11"/>
    <p:sldId id="266" r:id="rId12"/>
    <p:sldId id="265" r:id="rId13"/>
    <p:sldId id="267" r:id="rId14"/>
    <p:sldId id="268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14497-A8F1-40E9-9998-0725E073728A}" type="datetimeFigureOut">
              <a:rPr lang="en-AU" smtClean="0"/>
              <a:pPr/>
              <a:t>18/11/2012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9B811-A30A-4876-A730-5A4B134E551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9B811-A30A-4876-A730-5A4B134E5515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E8E1-D598-4B44-A583-CF320A7AEC4D}" type="datetimeFigureOut">
              <a:rPr lang="en-AU" smtClean="0"/>
              <a:pPr/>
              <a:t>18/11/2012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BD2A-23CF-4970-8F52-AE2322B08AB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E8E1-D598-4B44-A583-CF320A7AEC4D}" type="datetimeFigureOut">
              <a:rPr lang="en-AU" smtClean="0"/>
              <a:pPr/>
              <a:t>18/11/2012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BD2A-23CF-4970-8F52-AE2322B08AB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E8E1-D598-4B44-A583-CF320A7AEC4D}" type="datetimeFigureOut">
              <a:rPr lang="en-AU" smtClean="0"/>
              <a:pPr/>
              <a:t>18/11/2012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BD2A-23CF-4970-8F52-AE2322B08AB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E8E1-D598-4B44-A583-CF320A7AEC4D}" type="datetimeFigureOut">
              <a:rPr lang="en-AU" smtClean="0"/>
              <a:pPr/>
              <a:t>18/11/2012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BD2A-23CF-4970-8F52-AE2322B08AB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E8E1-D598-4B44-A583-CF320A7AEC4D}" type="datetimeFigureOut">
              <a:rPr lang="en-AU" smtClean="0"/>
              <a:pPr/>
              <a:t>18/11/2012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BD2A-23CF-4970-8F52-AE2322B08AB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E8E1-D598-4B44-A583-CF320A7AEC4D}" type="datetimeFigureOut">
              <a:rPr lang="en-AU" smtClean="0"/>
              <a:pPr/>
              <a:t>18/11/2012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BD2A-23CF-4970-8F52-AE2322B08AB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E8E1-D598-4B44-A583-CF320A7AEC4D}" type="datetimeFigureOut">
              <a:rPr lang="en-AU" smtClean="0"/>
              <a:pPr/>
              <a:t>18/11/2012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BD2A-23CF-4970-8F52-AE2322B08AB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E8E1-D598-4B44-A583-CF320A7AEC4D}" type="datetimeFigureOut">
              <a:rPr lang="en-AU" smtClean="0"/>
              <a:pPr/>
              <a:t>18/11/2012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BD2A-23CF-4970-8F52-AE2322B08AB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E8E1-D598-4B44-A583-CF320A7AEC4D}" type="datetimeFigureOut">
              <a:rPr lang="en-AU" smtClean="0"/>
              <a:pPr/>
              <a:t>18/11/2012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BD2A-23CF-4970-8F52-AE2322B08AB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E8E1-D598-4B44-A583-CF320A7AEC4D}" type="datetimeFigureOut">
              <a:rPr lang="en-AU" smtClean="0"/>
              <a:pPr/>
              <a:t>18/11/2012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BD2A-23CF-4970-8F52-AE2322B08AB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E8E1-D598-4B44-A583-CF320A7AEC4D}" type="datetimeFigureOut">
              <a:rPr lang="en-AU" smtClean="0"/>
              <a:pPr/>
              <a:t>18/11/2012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CBD2A-23CF-4970-8F52-AE2322B08AB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9E8E1-D598-4B44-A583-CF320A7AEC4D}" type="datetimeFigureOut">
              <a:rPr lang="en-AU" smtClean="0"/>
              <a:pPr/>
              <a:t>18/11/2012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CBD2A-23CF-4970-8F52-AE2322B08AB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haliim.files.wordpress.com/2008/10/laskar-pelangi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abiku2008.multiply.com/image/11/photos/58/600x600/4/DSC09984.JPG?et=2mF3Yw9Z9wIZvwPIyPWEJg&amp;nmid=114572485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ultiply.com/mu/ceritaria/image/10/photos/8/1200x120/5/n22678459639-701445-8100.jpg?et=gFsU63U+5r9HAI2YobqBjA&amp;nmid=113797760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0.gstatic.com/images?q=tbn:ANd9GcTjk7XOYGXeBvOPVNOJx7GjYMohZIeH9aQ3ZJBlaZgHs8vifXUOCw&amp;t=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JPQCpdAvCJU/SPHgNtw8Q_I/AAAAAAAAAGM/XmqmaP5K7Qc/s200/sahara2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0.gstatic.com/images?q=tbn:ANd9GcRUiX3ZTJZgXdz8rcfh1RTS5_ZXu_Ei55pGcLXpzFJ9EPcSH76row&amp;t=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2.gstatic.com/images?q=tbn:ANd9GcS05KFhGz1zTtcUb-1KLQ_1o1RHP7AQpxQ45xfQTxLV6cegGD8b&amp;t=1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indonesia.com/spaw/uploads/images/article/image/20090923_013142_slamet2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wihGkbXy-DY/SzK7Zbe8nxI/AAAAAAAAADM/vzeHz3DcYz4/s400/tora_sudiro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chantingeden.files.wordpress.com/2010/07/belitung_map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.bp.blogspot.com/_OvpcaOwf1Mw/TFOrJMVjQjI/AAAAAAAAAAc/EPei41BYYgY/s1600/map-belitung001.gif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andebasta.files.wordpress.com/2008/10/sd_muhammadiyah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.bp.blogspot.com/_BqBqZ_jtvJg/SJ0qietM1nI/AAAAAAAAAV4/cWjMKVpz1pA/s1600/080808+Jejak+Laskar+Pelangi+(50).jp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q5Uh0zaxtwM/S-TfVhZhRHI/AAAAAAAABEE/BIDpLDgyHGs/s1600/bumus_paharfan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9KPym2UtXOs/SOoRRvbTTTI/AAAAAAAAAGQ/YNVMfEIOhg8/s320/cut+mini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ikenike.files.wordpress.com/2008/12/ikra-04.jpg?w=333&amp;h=19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vietei.com/celebrities/20090914_Teuku_Rifnu_Wikana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detik.com/content/2010/08/27/229/ikal-depan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kampungtki.com/wp-content/uploads/andrea-hirata.jpg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552728" cy="484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550223"/>
            <a:ext cx="6462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smtClean="0">
                <a:hlinkClick r:id="rId3"/>
              </a:rPr>
              <a:t>http://chaliim.files.wordpress.com/2008/10/laskar-pelangi.jpg</a:t>
            </a:r>
            <a:r>
              <a:rPr lang="en-AU" sz="1400" dirty="0" smtClean="0"/>
              <a:t> </a:t>
            </a:r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Laskar</a:t>
            </a:r>
            <a:r>
              <a:rPr lang="en-AU" i="1" dirty="0" smtClean="0">
                <a:solidFill>
                  <a:srgbClr val="FF0000"/>
                </a:solidFill>
              </a:rPr>
              <a:t>		- warrior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Pelangi</a:t>
            </a:r>
            <a:r>
              <a:rPr lang="en-AU" i="1" dirty="0" smtClean="0">
                <a:solidFill>
                  <a:srgbClr val="FF0000"/>
                </a:solidFill>
              </a:rPr>
              <a:t>		- rainbow</a:t>
            </a:r>
            <a:endParaRPr lang="en-A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t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139952" cy="4260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38132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u="sng" dirty="0">
                <a:hlinkClick r:id="rId3"/>
              </a:rPr>
              <a:t>http://images.abiku2008.multiply.com/image/11/photos/58/600x600/4/DSC09984.JPG?et=2mF3Yw9Z9wIZvwPIyPWEJg&amp;nmid=114572485</a:t>
            </a:r>
            <a:endParaRPr lang="en-AU" sz="1200" dirty="0"/>
          </a:p>
        </p:txBody>
      </p:sp>
      <p:pic>
        <p:nvPicPr>
          <p:cNvPr id="4" name="Picture 3" descr="LintangsD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051126"/>
            <a:ext cx="2267744" cy="2126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9639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u="sng" dirty="0">
                <a:hlinkClick r:id="rId5"/>
              </a:rPr>
              <a:t>http://multiply.com/mu/ceritaria/image/10/photos/8/1200x120/5/n22678459639-701445-8100.jpg?et=gFsU63U%2B5r9HAI2YobqBjA&amp;nmid=113797760</a:t>
            </a:r>
            <a:endParaRPr lang="en-A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332656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Lintang</a:t>
            </a:r>
            <a:r>
              <a:rPr lang="en-AU" dirty="0" smtClean="0"/>
              <a:t>.  </a:t>
            </a:r>
            <a:r>
              <a:rPr lang="en-AU" dirty="0" err="1" smtClean="0"/>
              <a:t>Umurnya</a:t>
            </a:r>
            <a:r>
              <a:rPr lang="en-AU" dirty="0" smtClean="0"/>
              <a:t> 12 </a:t>
            </a:r>
            <a:r>
              <a:rPr lang="en-AU" dirty="0" err="1" smtClean="0"/>
              <a:t>tahun</a:t>
            </a:r>
            <a:r>
              <a:rPr lang="en-AU" dirty="0" smtClean="0"/>
              <a:t>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tinggal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pantai</a:t>
            </a:r>
            <a:r>
              <a:rPr lang="en-AU" dirty="0" smtClean="0"/>
              <a:t>, </a:t>
            </a:r>
            <a:r>
              <a:rPr lang="en-AU" dirty="0" err="1" smtClean="0"/>
              <a:t>jauh</a:t>
            </a:r>
            <a:r>
              <a:rPr lang="en-AU" dirty="0" smtClean="0"/>
              <a:t> </a:t>
            </a:r>
            <a:r>
              <a:rPr lang="en-AU" dirty="0" err="1" smtClean="0"/>
              <a:t>dari</a:t>
            </a:r>
            <a:r>
              <a:rPr lang="en-AU" dirty="0" smtClean="0"/>
              <a:t> </a:t>
            </a:r>
            <a:r>
              <a:rPr lang="en-AU" dirty="0" err="1" smtClean="0"/>
              <a:t>Gantong</a:t>
            </a:r>
            <a:r>
              <a:rPr lang="en-AU" dirty="0" smtClean="0"/>
              <a:t>,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ayahnya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adiknya</a:t>
            </a:r>
            <a:r>
              <a:rPr lang="en-AU" dirty="0" smtClean="0"/>
              <a:t>.  </a:t>
            </a:r>
            <a:r>
              <a:rPr lang="en-AU" dirty="0" err="1" smtClean="0"/>
              <a:t>Ibunya</a:t>
            </a:r>
            <a:r>
              <a:rPr lang="en-AU" dirty="0" smtClean="0"/>
              <a:t> </a:t>
            </a:r>
            <a:r>
              <a:rPr lang="en-AU" dirty="0" err="1" smtClean="0"/>
              <a:t>sudah</a:t>
            </a:r>
            <a:r>
              <a:rPr lang="en-AU" dirty="0" smtClean="0"/>
              <a:t> </a:t>
            </a:r>
            <a:r>
              <a:rPr lang="en-AU" dirty="0" err="1" smtClean="0"/>
              <a:t>meninggal</a:t>
            </a:r>
            <a:r>
              <a:rPr lang="en-AU" dirty="0" smtClean="0"/>
              <a:t>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naik</a:t>
            </a:r>
            <a:r>
              <a:rPr lang="en-AU" dirty="0" smtClean="0"/>
              <a:t> </a:t>
            </a:r>
            <a:r>
              <a:rPr lang="en-AU" dirty="0" err="1" smtClean="0"/>
              <a:t>sepeda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sekolah</a:t>
            </a:r>
            <a:r>
              <a:rPr lang="en-AU" dirty="0" smtClean="0"/>
              <a:t> 40 </a:t>
            </a:r>
            <a:r>
              <a:rPr lang="en-AU" dirty="0" err="1" smtClean="0"/>
              <a:t>kilometer</a:t>
            </a:r>
            <a:r>
              <a:rPr lang="en-AU" dirty="0" smtClean="0"/>
              <a:t> </a:t>
            </a:r>
            <a:r>
              <a:rPr lang="en-AU" dirty="0" err="1" smtClean="0"/>
              <a:t>setiap</a:t>
            </a:r>
            <a:r>
              <a:rPr lang="en-AU" dirty="0" smtClean="0"/>
              <a:t> </a:t>
            </a:r>
            <a:r>
              <a:rPr lang="en-AU" dirty="0" err="1" smtClean="0"/>
              <a:t>hari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err="1" smtClean="0"/>
              <a:t>Lintang</a:t>
            </a:r>
            <a:r>
              <a:rPr lang="en-AU" dirty="0" smtClean="0"/>
              <a:t> </a:t>
            </a:r>
            <a:r>
              <a:rPr lang="en-AU" dirty="0" err="1" smtClean="0"/>
              <a:t>sangat</a:t>
            </a:r>
            <a:r>
              <a:rPr lang="en-AU" dirty="0" smtClean="0"/>
              <a:t> </a:t>
            </a:r>
            <a:r>
              <a:rPr lang="en-AU" dirty="0" err="1" smtClean="0"/>
              <a:t>pandai</a:t>
            </a:r>
            <a:r>
              <a:rPr lang="en-AU" dirty="0" smtClean="0"/>
              <a:t>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pandai</a:t>
            </a:r>
            <a:r>
              <a:rPr lang="en-AU" dirty="0" smtClean="0"/>
              <a:t> </a:t>
            </a:r>
            <a:r>
              <a:rPr lang="en-AU" dirty="0" err="1" smtClean="0"/>
              <a:t>matematika</a:t>
            </a:r>
            <a:r>
              <a:rPr lang="en-AU" dirty="0" smtClean="0"/>
              <a:t>, IPA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sejarah</a:t>
            </a:r>
            <a:r>
              <a:rPr lang="en-AU" dirty="0" smtClean="0"/>
              <a:t>.  </a:t>
            </a:r>
            <a:r>
              <a:rPr lang="en-AU" dirty="0" err="1" smtClean="0"/>
              <a:t>Tetapi</a:t>
            </a:r>
            <a:r>
              <a:rPr lang="en-AU" dirty="0" smtClean="0"/>
              <a:t>,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juga</a:t>
            </a:r>
            <a:r>
              <a:rPr lang="en-AU" dirty="0" smtClean="0"/>
              <a:t> </a:t>
            </a:r>
            <a:r>
              <a:rPr lang="en-AU" dirty="0" err="1" smtClean="0"/>
              <a:t>miskin</a:t>
            </a:r>
            <a:r>
              <a:rPr lang="en-AU" dirty="0" smtClean="0"/>
              <a:t> </a:t>
            </a:r>
            <a:r>
              <a:rPr lang="en-AU" dirty="0" err="1" smtClean="0"/>
              <a:t>sekali</a:t>
            </a:r>
            <a:r>
              <a:rPr lang="en-AU" dirty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harus</a:t>
            </a:r>
            <a:r>
              <a:rPr lang="en-AU" dirty="0" smtClean="0"/>
              <a:t> </a:t>
            </a:r>
            <a:r>
              <a:rPr lang="en-AU" dirty="0" err="1" smtClean="0"/>
              <a:t>membantu</a:t>
            </a:r>
            <a:r>
              <a:rPr lang="en-AU" dirty="0" smtClean="0"/>
              <a:t> </a:t>
            </a:r>
            <a:r>
              <a:rPr lang="en-AU" dirty="0" err="1" smtClean="0"/>
              <a:t>ayahnya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rumah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365104"/>
            <a:ext cx="3203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Pantai</a:t>
            </a:r>
            <a:r>
              <a:rPr lang="en-AU" i="1" dirty="0" smtClean="0">
                <a:solidFill>
                  <a:srgbClr val="FF0000"/>
                </a:solidFill>
              </a:rPr>
              <a:t>		= beach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Jauh</a:t>
            </a:r>
            <a:r>
              <a:rPr lang="en-AU" i="1" dirty="0" smtClean="0">
                <a:solidFill>
                  <a:srgbClr val="FF0000"/>
                </a:solidFill>
              </a:rPr>
              <a:t>		= far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Sudah</a:t>
            </a:r>
            <a:r>
              <a:rPr lang="en-AU" i="1" dirty="0" smtClean="0">
                <a:solidFill>
                  <a:srgbClr val="FF0000"/>
                </a:solidFill>
              </a:rPr>
              <a:t>		= already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Meninggal</a:t>
            </a:r>
            <a:r>
              <a:rPr lang="en-AU" i="1" dirty="0" smtClean="0">
                <a:solidFill>
                  <a:srgbClr val="FF0000"/>
                </a:solidFill>
              </a:rPr>
              <a:t>	= died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Naik</a:t>
            </a:r>
            <a:r>
              <a:rPr lang="en-AU" i="1" dirty="0" smtClean="0">
                <a:solidFill>
                  <a:srgbClr val="FF0000"/>
                </a:solidFill>
              </a:rPr>
              <a:t>		= travels by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Sangat</a:t>
            </a:r>
            <a:r>
              <a:rPr lang="en-AU" i="1" dirty="0" smtClean="0">
                <a:solidFill>
                  <a:srgbClr val="FF0000"/>
                </a:solidFill>
              </a:rPr>
              <a:t>		= extremely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1880" y="436510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smtClean="0">
                <a:solidFill>
                  <a:srgbClr val="FF0000"/>
                </a:solidFill>
              </a:rPr>
              <a:t>IPA		= science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Sejarah</a:t>
            </a:r>
            <a:r>
              <a:rPr lang="en-AU" i="1" dirty="0" smtClean="0">
                <a:solidFill>
                  <a:srgbClr val="FF0000"/>
                </a:solidFill>
              </a:rPr>
              <a:t>		= history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Tetapi</a:t>
            </a:r>
            <a:r>
              <a:rPr lang="en-AU" i="1" dirty="0" smtClean="0">
                <a:solidFill>
                  <a:srgbClr val="FF0000"/>
                </a:solidFill>
              </a:rPr>
              <a:t>		= but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Miskin</a:t>
            </a:r>
            <a:r>
              <a:rPr lang="en-AU" i="1" dirty="0" smtClean="0">
                <a:solidFill>
                  <a:srgbClr val="FF0000"/>
                </a:solidFill>
              </a:rPr>
              <a:t>		= poor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Harus</a:t>
            </a:r>
            <a:r>
              <a:rPr lang="en-AU" i="1" dirty="0" smtClean="0">
                <a:solidFill>
                  <a:srgbClr val="FF0000"/>
                </a:solidFill>
              </a:rPr>
              <a:t>		= must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Membantu</a:t>
            </a:r>
            <a:r>
              <a:rPr lang="en-AU" i="1" dirty="0" smtClean="0">
                <a:solidFill>
                  <a:srgbClr val="FF0000"/>
                </a:solidFill>
              </a:rPr>
              <a:t>	= to help</a:t>
            </a:r>
            <a:endParaRPr lang="en-A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788025" cy="511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550223"/>
            <a:ext cx="7272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smtClean="0"/>
              <a:t>http://www.bloggaul.com/nanda_imut/pic/nanda_imut_108200891440PM_veris2.jpg</a:t>
            </a:r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476672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Mahar</a:t>
            </a:r>
            <a:r>
              <a:rPr lang="en-AU" dirty="0" smtClean="0"/>
              <a:t>.  </a:t>
            </a:r>
            <a:r>
              <a:rPr lang="en-AU" dirty="0" err="1" smtClean="0"/>
              <a:t>Umurnya</a:t>
            </a:r>
            <a:r>
              <a:rPr lang="en-AU" dirty="0" smtClean="0"/>
              <a:t> 12 </a:t>
            </a:r>
            <a:r>
              <a:rPr lang="en-AU" dirty="0" err="1" smtClean="0"/>
              <a:t>tahun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tinggal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Gantong</a:t>
            </a:r>
            <a:r>
              <a:rPr lang="en-AU" dirty="0" smtClean="0"/>
              <a:t>.  </a:t>
            </a:r>
            <a:r>
              <a:rPr lang="en-AU" dirty="0" err="1" smtClean="0"/>
              <a:t>Mahar</a:t>
            </a:r>
            <a:r>
              <a:rPr lang="en-AU" dirty="0" smtClean="0"/>
              <a:t> </a:t>
            </a:r>
            <a:r>
              <a:rPr lang="en-AU" dirty="0" err="1" smtClean="0"/>
              <a:t>pandai</a:t>
            </a:r>
            <a:r>
              <a:rPr lang="en-AU" dirty="0" smtClean="0"/>
              <a:t>, </a:t>
            </a:r>
            <a:r>
              <a:rPr lang="en-AU" dirty="0" err="1" smtClean="0"/>
              <a:t>kreatif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bersemangat</a:t>
            </a:r>
            <a:r>
              <a:rPr lang="en-AU" dirty="0" smtClean="0"/>
              <a:t>.   </a:t>
            </a:r>
          </a:p>
          <a:p>
            <a:endParaRPr lang="en-AU" dirty="0"/>
          </a:p>
          <a:p>
            <a:r>
              <a:rPr lang="en-AU" dirty="0" err="1" smtClean="0"/>
              <a:t>Mahar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sekali</a:t>
            </a:r>
            <a:r>
              <a:rPr lang="en-AU" dirty="0" smtClean="0"/>
              <a:t> </a:t>
            </a:r>
            <a:r>
              <a:rPr lang="en-AU" dirty="0" err="1" smtClean="0"/>
              <a:t>mendengarkan</a:t>
            </a:r>
            <a:r>
              <a:rPr lang="en-AU" dirty="0" smtClean="0"/>
              <a:t> musik </a:t>
            </a:r>
            <a:r>
              <a:rPr lang="en-AU" dirty="0" err="1" smtClean="0"/>
              <a:t>di</a:t>
            </a:r>
            <a:r>
              <a:rPr lang="en-AU" dirty="0" smtClean="0"/>
              <a:t> radio. 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bermacam-macam</a:t>
            </a:r>
            <a:r>
              <a:rPr lang="en-AU" dirty="0" smtClean="0"/>
              <a:t> musik, </a:t>
            </a:r>
            <a:r>
              <a:rPr lang="en-AU" dirty="0" err="1" smtClean="0"/>
              <a:t>termasuk</a:t>
            </a:r>
            <a:r>
              <a:rPr lang="en-AU" dirty="0" smtClean="0"/>
              <a:t> musik pop, musik </a:t>
            </a:r>
            <a:r>
              <a:rPr lang="en-AU" dirty="0" err="1" smtClean="0"/>
              <a:t>tradisional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musik jazz.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486916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solidFill>
                  <a:srgbClr val="FF0000"/>
                </a:solidFill>
              </a:rPr>
              <a:t>Bersemangat</a:t>
            </a:r>
            <a:r>
              <a:rPr lang="en-AU" dirty="0" smtClean="0">
                <a:solidFill>
                  <a:srgbClr val="FF0000"/>
                </a:solidFill>
              </a:rPr>
              <a:t>	= energetic</a:t>
            </a:r>
          </a:p>
          <a:p>
            <a:r>
              <a:rPr lang="en-AU" dirty="0" err="1" smtClean="0">
                <a:solidFill>
                  <a:srgbClr val="FF0000"/>
                </a:solidFill>
              </a:rPr>
              <a:t>Mendengarkan</a:t>
            </a:r>
            <a:r>
              <a:rPr lang="en-AU" dirty="0" smtClean="0">
                <a:solidFill>
                  <a:srgbClr val="FF0000"/>
                </a:solidFill>
              </a:rPr>
              <a:t>	= to listen to</a:t>
            </a:r>
          </a:p>
          <a:p>
            <a:r>
              <a:rPr lang="en-AU" dirty="0" err="1" smtClean="0">
                <a:solidFill>
                  <a:srgbClr val="FF0000"/>
                </a:solidFill>
              </a:rPr>
              <a:t>Termasuk</a:t>
            </a:r>
            <a:r>
              <a:rPr lang="en-AU" dirty="0" smtClean="0">
                <a:solidFill>
                  <a:srgbClr val="FF0000"/>
                </a:solidFill>
              </a:rPr>
              <a:t>		= including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uc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2803" y="0"/>
            <a:ext cx="2991197" cy="39095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50223"/>
            <a:ext cx="8748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u="sng" dirty="0">
                <a:hlinkClick r:id="rId3"/>
              </a:rPr>
              <a:t>http://t0.gstatic.com/images?q=tbn:ANd9GcTjk7XOYGXeBvOPVNOJx7GjYMohZIeH9aQ3ZJBlaZgHs8vifXUOCw&amp;t=1</a:t>
            </a:r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Kucai</a:t>
            </a:r>
            <a:r>
              <a:rPr lang="en-AU" dirty="0" smtClean="0"/>
              <a:t>.  </a:t>
            </a:r>
            <a:r>
              <a:rPr lang="en-AU" dirty="0" err="1" smtClean="0"/>
              <a:t>Umurnya</a:t>
            </a:r>
            <a:r>
              <a:rPr lang="en-AU" dirty="0" smtClean="0"/>
              <a:t> 10 </a:t>
            </a:r>
            <a:r>
              <a:rPr lang="en-AU" dirty="0" err="1" smtClean="0"/>
              <a:t>tahun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juga</a:t>
            </a:r>
            <a:r>
              <a:rPr lang="en-AU" dirty="0" smtClean="0"/>
              <a:t> </a:t>
            </a:r>
            <a:r>
              <a:rPr lang="en-AU" dirty="0" err="1" smtClean="0"/>
              <a:t>bersekolah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SD </a:t>
            </a:r>
            <a:r>
              <a:rPr lang="en-AU" dirty="0" err="1" smtClean="0"/>
              <a:t>Muhammadiyah</a:t>
            </a:r>
            <a:r>
              <a:rPr lang="en-AU" dirty="0" smtClean="0"/>
              <a:t>.  </a:t>
            </a:r>
            <a:r>
              <a:rPr lang="en-AU" dirty="0" err="1" smtClean="0"/>
              <a:t>Kucai</a:t>
            </a:r>
            <a:r>
              <a:rPr lang="en-AU" dirty="0" smtClean="0"/>
              <a:t> </a:t>
            </a:r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dirty="0" err="1" smtClean="0"/>
              <a:t>Ketua</a:t>
            </a:r>
            <a:r>
              <a:rPr lang="en-AU" dirty="0" smtClean="0"/>
              <a:t> </a:t>
            </a:r>
            <a:r>
              <a:rPr lang="en-AU" dirty="0" err="1" smtClean="0"/>
              <a:t>Kelas</a:t>
            </a:r>
            <a:r>
              <a:rPr lang="en-AU" dirty="0" smtClean="0"/>
              <a:t> </a:t>
            </a:r>
            <a:r>
              <a:rPr lang="en-AU" dirty="0" err="1" smtClean="0"/>
              <a:t>tetapi</a:t>
            </a:r>
            <a:r>
              <a:rPr lang="en-AU" dirty="0" smtClean="0"/>
              <a:t>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menjadi</a:t>
            </a:r>
            <a:r>
              <a:rPr lang="en-AU" dirty="0" smtClean="0"/>
              <a:t> </a:t>
            </a:r>
            <a:r>
              <a:rPr lang="en-AU" dirty="0" err="1" smtClean="0"/>
              <a:t>Ketua</a:t>
            </a:r>
            <a:r>
              <a:rPr lang="en-AU" dirty="0" smtClean="0"/>
              <a:t> </a:t>
            </a:r>
            <a:r>
              <a:rPr lang="en-AU" dirty="0" err="1" smtClean="0"/>
              <a:t>Kelas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err="1" smtClean="0"/>
              <a:t>Kucai</a:t>
            </a:r>
            <a:r>
              <a:rPr lang="en-AU" dirty="0"/>
              <a:t> </a:t>
            </a:r>
            <a:r>
              <a:rPr lang="en-AU" dirty="0" err="1" smtClean="0"/>
              <a:t>pede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bercakap-cakap</a:t>
            </a:r>
            <a:r>
              <a:rPr lang="en-AU" dirty="0" smtClean="0"/>
              <a:t> 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juga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sekali</a:t>
            </a:r>
            <a:r>
              <a:rPr lang="en-AU" dirty="0" smtClean="0"/>
              <a:t> </a:t>
            </a:r>
            <a:r>
              <a:rPr lang="en-AU" dirty="0" err="1" smtClean="0"/>
              <a:t>bermain</a:t>
            </a:r>
            <a:r>
              <a:rPr lang="en-AU" dirty="0" smtClean="0"/>
              <a:t>-main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teman-teman</a:t>
            </a:r>
            <a:r>
              <a:rPr lang="en-AU" dirty="0" smtClean="0"/>
              <a:t>, </a:t>
            </a:r>
            <a:r>
              <a:rPr lang="en-AU" dirty="0" err="1" smtClean="0"/>
              <a:t>bersepeda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berteriak</a:t>
            </a:r>
            <a:r>
              <a:rPr lang="en-AU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645024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Juga</a:t>
            </a:r>
            <a:r>
              <a:rPr lang="en-AU" i="1" dirty="0" smtClean="0">
                <a:solidFill>
                  <a:srgbClr val="FF0000"/>
                </a:solidFill>
              </a:rPr>
              <a:t>		= also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Adalah</a:t>
            </a:r>
            <a:r>
              <a:rPr lang="en-AU" i="1" dirty="0" smtClean="0">
                <a:solidFill>
                  <a:srgbClr val="FF0000"/>
                </a:solidFill>
              </a:rPr>
              <a:t>		= is (linking two nouns)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Ketua</a:t>
            </a:r>
            <a:r>
              <a:rPr lang="en-AU" i="1" dirty="0" smtClean="0">
                <a:solidFill>
                  <a:srgbClr val="FF0000"/>
                </a:solidFill>
              </a:rPr>
              <a:t> </a:t>
            </a:r>
            <a:r>
              <a:rPr lang="en-AU" i="1" dirty="0" err="1" smtClean="0">
                <a:solidFill>
                  <a:srgbClr val="FF0000"/>
                </a:solidFill>
              </a:rPr>
              <a:t>kelas</a:t>
            </a:r>
            <a:r>
              <a:rPr lang="en-AU" i="1" dirty="0" smtClean="0">
                <a:solidFill>
                  <a:srgbClr val="FF0000"/>
                </a:solidFill>
              </a:rPr>
              <a:t>	= class president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Menjadi</a:t>
            </a:r>
            <a:r>
              <a:rPr lang="en-AU" i="1" dirty="0" smtClean="0">
                <a:solidFill>
                  <a:srgbClr val="FF0000"/>
                </a:solidFill>
              </a:rPr>
              <a:t>		= to become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Pede</a:t>
            </a:r>
            <a:r>
              <a:rPr lang="en-AU" i="1" dirty="0" smtClean="0">
                <a:solidFill>
                  <a:srgbClr val="FF0000"/>
                </a:solidFill>
              </a:rPr>
              <a:t>		= confidence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bercakap-cakap</a:t>
            </a:r>
            <a:r>
              <a:rPr lang="en-AU" i="1" dirty="0" smtClean="0">
                <a:solidFill>
                  <a:srgbClr val="FF0000"/>
                </a:solidFill>
              </a:rPr>
              <a:t>	= to chat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Bermain</a:t>
            </a:r>
            <a:r>
              <a:rPr lang="en-AU" i="1" dirty="0" smtClean="0">
                <a:solidFill>
                  <a:srgbClr val="FF0000"/>
                </a:solidFill>
              </a:rPr>
              <a:t>-main	= to play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Dengan</a:t>
            </a:r>
            <a:r>
              <a:rPr lang="en-AU" i="1" dirty="0" smtClean="0">
                <a:solidFill>
                  <a:srgbClr val="FF0000"/>
                </a:solidFill>
              </a:rPr>
              <a:t>		= with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Teman</a:t>
            </a:r>
            <a:r>
              <a:rPr lang="en-AU" i="1" dirty="0" smtClean="0">
                <a:solidFill>
                  <a:srgbClr val="FF0000"/>
                </a:solidFill>
              </a:rPr>
              <a:t>		= friend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Berteriak</a:t>
            </a:r>
            <a:r>
              <a:rPr lang="en-AU" i="1" dirty="0" smtClean="0">
                <a:solidFill>
                  <a:srgbClr val="FF0000"/>
                </a:solidFill>
              </a:rPr>
              <a:t>		= to yell</a:t>
            </a:r>
            <a:endParaRPr lang="en-A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h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33353" cy="4344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50223"/>
            <a:ext cx="896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u="sng" dirty="0">
                <a:hlinkClick r:id="rId3"/>
              </a:rPr>
              <a:t>http://2.bp.blogspot.com/_JPQCpdAvCJU/SPHgNtw8Q_I/AAAAAAAAAGM/XmqmaP5K7Qc/s200/sahara2.jpg</a:t>
            </a:r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404664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Ini</a:t>
            </a:r>
            <a:r>
              <a:rPr lang="en-AU" dirty="0" smtClean="0"/>
              <a:t> Sahara.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satu-satunya</a:t>
            </a:r>
            <a:r>
              <a:rPr lang="en-AU" dirty="0" smtClean="0"/>
              <a:t> </a:t>
            </a:r>
            <a:r>
              <a:rPr lang="en-AU" dirty="0" err="1" smtClean="0"/>
              <a:t>murid</a:t>
            </a:r>
            <a:r>
              <a:rPr lang="en-AU" dirty="0" smtClean="0"/>
              <a:t> </a:t>
            </a:r>
            <a:r>
              <a:rPr lang="en-AU" dirty="0" err="1" smtClean="0"/>
              <a:t>perempuan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SD </a:t>
            </a:r>
            <a:r>
              <a:rPr lang="en-AU" dirty="0" err="1" smtClean="0"/>
              <a:t>Muhammadiyah</a:t>
            </a:r>
            <a:r>
              <a:rPr lang="en-AU" dirty="0" smtClean="0"/>
              <a:t>.  Sahara </a:t>
            </a:r>
            <a:r>
              <a:rPr lang="en-AU" dirty="0" err="1" smtClean="0"/>
              <a:t>serius</a:t>
            </a:r>
            <a:r>
              <a:rPr lang="en-AU" dirty="0" smtClean="0"/>
              <a:t>, </a:t>
            </a:r>
            <a:r>
              <a:rPr lang="en-AU" dirty="0" err="1" smtClean="0"/>
              <a:t>baik</a:t>
            </a:r>
            <a:r>
              <a:rPr lang="en-AU" dirty="0" smtClean="0"/>
              <a:t> </a:t>
            </a:r>
            <a:r>
              <a:rPr lang="en-AU" dirty="0" err="1" smtClean="0"/>
              <a:t>hati</a:t>
            </a:r>
            <a:r>
              <a:rPr lang="en-AU" dirty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beragama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smtClean="0"/>
              <a:t>Sahara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bercakap-cakap</a:t>
            </a:r>
            <a:r>
              <a:rPr lang="en-AU" dirty="0" smtClean="0"/>
              <a:t>, </a:t>
            </a:r>
            <a:r>
              <a:rPr lang="en-AU" dirty="0" err="1" smtClean="0"/>
              <a:t>belajar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membantu</a:t>
            </a:r>
            <a:r>
              <a:rPr lang="en-AU" dirty="0" smtClean="0"/>
              <a:t> </a:t>
            </a:r>
            <a:r>
              <a:rPr lang="en-AU" dirty="0" err="1" smtClean="0"/>
              <a:t>Harun</a:t>
            </a:r>
            <a:r>
              <a:rPr lang="en-AU" dirty="0" smtClean="0"/>
              <a:t>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tinggal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Belitong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keluarganya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3212976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Satu-satunya</a:t>
            </a:r>
            <a:r>
              <a:rPr lang="en-AU" i="1" dirty="0" smtClean="0">
                <a:solidFill>
                  <a:srgbClr val="FF0000"/>
                </a:solidFill>
              </a:rPr>
              <a:t>		= the only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Murid</a:t>
            </a:r>
            <a:r>
              <a:rPr lang="en-AU" i="1" dirty="0" smtClean="0">
                <a:solidFill>
                  <a:srgbClr val="FF0000"/>
                </a:solidFill>
              </a:rPr>
              <a:t>			= student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Baik</a:t>
            </a:r>
            <a:r>
              <a:rPr lang="en-AU" i="1" dirty="0" smtClean="0">
                <a:solidFill>
                  <a:srgbClr val="FF0000"/>
                </a:solidFill>
              </a:rPr>
              <a:t> </a:t>
            </a:r>
            <a:r>
              <a:rPr lang="en-AU" i="1" dirty="0" err="1" smtClean="0">
                <a:solidFill>
                  <a:srgbClr val="FF0000"/>
                </a:solidFill>
              </a:rPr>
              <a:t>hati</a:t>
            </a:r>
            <a:r>
              <a:rPr lang="en-AU" i="1" dirty="0" smtClean="0">
                <a:solidFill>
                  <a:srgbClr val="FF0000"/>
                </a:solidFill>
              </a:rPr>
              <a:t>			= kind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Beragama</a:t>
            </a:r>
            <a:r>
              <a:rPr lang="en-AU" i="1" dirty="0" smtClean="0">
                <a:solidFill>
                  <a:srgbClr val="FF0000"/>
                </a:solidFill>
              </a:rPr>
              <a:t>		= religious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bercakap-cakap</a:t>
            </a:r>
            <a:r>
              <a:rPr lang="en-AU" i="1" dirty="0" smtClean="0">
                <a:solidFill>
                  <a:srgbClr val="FF0000"/>
                </a:solidFill>
              </a:rPr>
              <a:t>		= to chat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Belajar</a:t>
            </a:r>
            <a:r>
              <a:rPr lang="en-AU" i="1" dirty="0" smtClean="0">
                <a:solidFill>
                  <a:srgbClr val="FF0000"/>
                </a:solidFill>
              </a:rPr>
              <a:t>			= to study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Membantu</a:t>
            </a:r>
            <a:r>
              <a:rPr lang="en-AU" i="1" dirty="0" smtClean="0">
                <a:solidFill>
                  <a:srgbClr val="FF0000"/>
                </a:solidFill>
              </a:rPr>
              <a:t>		= to help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Keluarga</a:t>
            </a:r>
            <a:r>
              <a:rPr lang="en-AU" i="1" dirty="0" smtClean="0">
                <a:solidFill>
                  <a:srgbClr val="FF0000"/>
                </a:solidFill>
              </a:rPr>
              <a:t>			= family</a:t>
            </a:r>
            <a:endParaRPr lang="en-A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7831" y="0"/>
            <a:ext cx="4236169" cy="48691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50223"/>
            <a:ext cx="9252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u="sng" dirty="0">
                <a:hlinkClick r:id="rId3"/>
              </a:rPr>
              <a:t>http://t0.gstatic.com/images?q=tbn:ANd9GcRUiX3ZTJZgXdz8rcfh1RTS5_ZXu_Ei55pGcLXpzFJ9EPcSH76row&amp;t=1</a:t>
            </a:r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48680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Borek</a:t>
            </a:r>
            <a:r>
              <a:rPr lang="en-AU" dirty="0" smtClean="0"/>
              <a:t>, </a:t>
            </a:r>
            <a:r>
              <a:rPr lang="en-AU" dirty="0" err="1" smtClean="0"/>
              <a:t>tetapi</a:t>
            </a:r>
            <a:r>
              <a:rPr lang="en-AU" dirty="0" smtClean="0"/>
              <a:t> </a:t>
            </a:r>
            <a:r>
              <a:rPr lang="en-AU" dirty="0" err="1" smtClean="0"/>
              <a:t>nama</a:t>
            </a:r>
            <a:r>
              <a:rPr lang="en-AU" dirty="0" smtClean="0"/>
              <a:t> </a:t>
            </a:r>
            <a:r>
              <a:rPr lang="en-AU" dirty="0" err="1" smtClean="0"/>
              <a:t>pangilannya</a:t>
            </a:r>
            <a:r>
              <a:rPr lang="en-AU" dirty="0" smtClean="0"/>
              <a:t> </a:t>
            </a:r>
            <a:r>
              <a:rPr lang="en-AU" dirty="0" err="1" smtClean="0"/>
              <a:t>Rek</a:t>
            </a:r>
            <a:r>
              <a:rPr lang="en-AU" dirty="0" smtClean="0"/>
              <a:t>.</a:t>
            </a:r>
          </a:p>
          <a:p>
            <a:r>
              <a:rPr lang="en-AU" dirty="0" err="1" smtClean="0"/>
              <a:t>Umurnya</a:t>
            </a:r>
            <a:r>
              <a:rPr lang="en-AU" dirty="0" smtClean="0"/>
              <a:t> 13 </a:t>
            </a:r>
            <a:r>
              <a:rPr lang="en-AU" dirty="0" err="1" smtClean="0"/>
              <a:t>tahun</a:t>
            </a:r>
            <a:r>
              <a:rPr lang="en-AU" dirty="0" smtClean="0"/>
              <a:t>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tinggal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Gantong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bersekolah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SD </a:t>
            </a:r>
            <a:r>
              <a:rPr lang="en-AU" dirty="0" err="1" smtClean="0"/>
              <a:t>Muhammadiyah</a:t>
            </a:r>
            <a:r>
              <a:rPr lang="en-AU" dirty="0" smtClean="0"/>
              <a:t>.  </a:t>
            </a:r>
          </a:p>
          <a:p>
            <a:endParaRPr lang="en-AU" dirty="0"/>
          </a:p>
          <a:p>
            <a:r>
              <a:rPr lang="en-AU" dirty="0" err="1" smtClean="0"/>
              <a:t>Borek</a:t>
            </a:r>
            <a:r>
              <a:rPr lang="en-AU" dirty="0" smtClean="0"/>
              <a:t> </a:t>
            </a:r>
            <a:r>
              <a:rPr lang="en-AU" dirty="0" err="1" smtClean="0"/>
              <a:t>ramah</a:t>
            </a:r>
            <a:r>
              <a:rPr lang="en-AU" dirty="0" smtClean="0"/>
              <a:t>, </a:t>
            </a:r>
            <a:r>
              <a:rPr lang="en-AU" dirty="0" err="1" smtClean="0"/>
              <a:t>kuat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berotot</a:t>
            </a:r>
            <a:r>
              <a:rPr lang="en-AU" dirty="0" smtClean="0"/>
              <a:t>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berolahraga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bertanding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teman-teman</a:t>
            </a:r>
            <a:r>
              <a:rPr lang="en-AU" dirty="0" smtClean="0"/>
              <a:t>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bersemangat</a:t>
            </a:r>
            <a:r>
              <a:rPr lang="en-AU" dirty="0" smtClean="0"/>
              <a:t> </a:t>
            </a:r>
            <a:r>
              <a:rPr lang="en-AU" dirty="0" err="1" smtClean="0"/>
              <a:t>sekali</a:t>
            </a:r>
            <a:r>
              <a:rPr lang="en-AU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149080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Tetapi</a:t>
            </a:r>
            <a:r>
              <a:rPr lang="en-AU" i="1" dirty="0" smtClean="0">
                <a:solidFill>
                  <a:srgbClr val="FF0000"/>
                </a:solidFill>
              </a:rPr>
              <a:t>			= but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Nama</a:t>
            </a:r>
            <a:r>
              <a:rPr lang="en-AU" i="1" dirty="0" smtClean="0">
                <a:solidFill>
                  <a:srgbClr val="FF0000"/>
                </a:solidFill>
              </a:rPr>
              <a:t> </a:t>
            </a:r>
            <a:r>
              <a:rPr lang="en-AU" i="1" dirty="0" err="1" smtClean="0">
                <a:solidFill>
                  <a:srgbClr val="FF0000"/>
                </a:solidFill>
              </a:rPr>
              <a:t>panggilan</a:t>
            </a:r>
            <a:r>
              <a:rPr lang="en-AU" i="1" dirty="0" smtClean="0">
                <a:solidFill>
                  <a:srgbClr val="FF0000"/>
                </a:solidFill>
              </a:rPr>
              <a:t>		= nickname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Ramah			= friendly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Kuat</a:t>
            </a:r>
            <a:r>
              <a:rPr lang="en-AU" i="1" dirty="0" smtClean="0">
                <a:solidFill>
                  <a:srgbClr val="FF0000"/>
                </a:solidFill>
              </a:rPr>
              <a:t>			= strong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Berotot</a:t>
            </a:r>
            <a:r>
              <a:rPr lang="en-AU" i="1" dirty="0" smtClean="0">
                <a:solidFill>
                  <a:srgbClr val="FF0000"/>
                </a:solidFill>
              </a:rPr>
              <a:t>			= </a:t>
            </a:r>
            <a:r>
              <a:rPr lang="en-AU" i="1" dirty="0" err="1" smtClean="0">
                <a:solidFill>
                  <a:srgbClr val="FF0000"/>
                </a:solidFill>
              </a:rPr>
              <a:t>muscly</a:t>
            </a:r>
            <a:endParaRPr lang="en-AU" i="1" dirty="0" smtClean="0">
              <a:solidFill>
                <a:srgbClr val="FF0000"/>
              </a:solidFill>
            </a:endParaRPr>
          </a:p>
          <a:p>
            <a:r>
              <a:rPr lang="en-AU" i="1" dirty="0" err="1" smtClean="0">
                <a:solidFill>
                  <a:srgbClr val="FF0000"/>
                </a:solidFill>
              </a:rPr>
              <a:t>Berolahraga</a:t>
            </a:r>
            <a:r>
              <a:rPr lang="en-AU" i="1" dirty="0" smtClean="0">
                <a:solidFill>
                  <a:srgbClr val="FF0000"/>
                </a:solidFill>
              </a:rPr>
              <a:t>		= to play sport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Bertanding</a:t>
            </a:r>
            <a:r>
              <a:rPr lang="en-AU" i="1" dirty="0" smtClean="0">
                <a:solidFill>
                  <a:srgbClr val="FF0000"/>
                </a:solidFill>
              </a:rPr>
              <a:t>		= to compete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Bersemangat</a:t>
            </a:r>
            <a:r>
              <a:rPr lang="en-AU" i="1" dirty="0" smtClean="0">
                <a:solidFill>
                  <a:srgbClr val="FF0000"/>
                </a:solidFill>
              </a:rPr>
              <a:t>		= energetic</a:t>
            </a:r>
            <a:endParaRPr lang="en-A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2686" y="0"/>
            <a:ext cx="4011314" cy="37620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u="sng" dirty="0">
                <a:hlinkClick r:id="rId3"/>
              </a:rPr>
              <a:t>http://t2.gstatic.com/images?q=tbn:ANd9GcS05KFhGz1zTtcUb-1KLQ_1o1RHP7AQpxQ45xfQTxLV6cegGD8b&amp;t=1</a:t>
            </a:r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Harun</a:t>
            </a:r>
            <a:r>
              <a:rPr lang="en-AU" dirty="0" smtClean="0"/>
              <a:t>.  </a:t>
            </a:r>
            <a:r>
              <a:rPr lang="en-AU" dirty="0" err="1" smtClean="0"/>
              <a:t>Umurnya</a:t>
            </a:r>
            <a:r>
              <a:rPr lang="en-AU" dirty="0" smtClean="0"/>
              <a:t> 15 </a:t>
            </a:r>
            <a:r>
              <a:rPr lang="en-AU" dirty="0" err="1" smtClean="0"/>
              <a:t>tahun</a:t>
            </a:r>
            <a:r>
              <a:rPr lang="en-AU" dirty="0" smtClean="0"/>
              <a:t>.  </a:t>
            </a:r>
            <a:r>
              <a:rPr lang="en-AU" dirty="0" err="1" smtClean="0"/>
              <a:t>Harun</a:t>
            </a:r>
            <a:r>
              <a:rPr lang="en-AU" dirty="0" smtClean="0"/>
              <a:t> </a:t>
            </a:r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dirty="0" err="1" smtClean="0"/>
              <a:t>murid</a:t>
            </a:r>
            <a:r>
              <a:rPr lang="en-AU" dirty="0" smtClean="0"/>
              <a:t> yang paling </a:t>
            </a:r>
            <a:r>
              <a:rPr lang="en-AU" dirty="0" err="1" smtClean="0"/>
              <a:t>besar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SD </a:t>
            </a:r>
            <a:r>
              <a:rPr lang="en-AU" dirty="0" err="1" smtClean="0"/>
              <a:t>Muhammadiyah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err="1" smtClean="0"/>
              <a:t>Harun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begitu</a:t>
            </a:r>
            <a:r>
              <a:rPr lang="en-AU" dirty="0" smtClean="0"/>
              <a:t> </a:t>
            </a:r>
            <a:r>
              <a:rPr lang="en-AU" dirty="0" err="1" smtClean="0"/>
              <a:t>pandai</a:t>
            </a:r>
            <a:r>
              <a:rPr lang="en-AU" dirty="0" smtClean="0"/>
              <a:t>, </a:t>
            </a:r>
            <a:r>
              <a:rPr lang="en-AU" dirty="0" err="1" smtClean="0"/>
              <a:t>tetapi</a:t>
            </a:r>
            <a:r>
              <a:rPr lang="en-AU" dirty="0" smtClean="0"/>
              <a:t>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ramah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bersemangat</a:t>
            </a:r>
            <a:r>
              <a:rPr lang="en-AU" dirty="0" smtClean="0"/>
              <a:t>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sekali</a:t>
            </a:r>
            <a:r>
              <a:rPr lang="en-AU" dirty="0" smtClean="0"/>
              <a:t> </a:t>
            </a:r>
            <a:r>
              <a:rPr lang="en-AU" dirty="0" err="1" smtClean="0"/>
              <a:t>bermain</a:t>
            </a:r>
            <a:r>
              <a:rPr lang="en-AU" dirty="0" smtClean="0"/>
              <a:t>-main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teman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berlari</a:t>
            </a:r>
            <a:r>
              <a:rPr lang="en-AU" dirty="0" smtClean="0"/>
              <a:t>.  </a:t>
            </a:r>
            <a:r>
              <a:rPr lang="en-AU" dirty="0" err="1" smtClean="0"/>
              <a:t>Semuanya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Harun</a:t>
            </a:r>
            <a:r>
              <a:rPr lang="en-AU" dirty="0" smtClean="0"/>
              <a:t>, </a:t>
            </a:r>
            <a:r>
              <a:rPr lang="en-AU" dirty="0" err="1" smtClean="0"/>
              <a:t>termasuk</a:t>
            </a:r>
            <a:r>
              <a:rPr lang="en-AU" dirty="0" smtClean="0"/>
              <a:t> </a:t>
            </a:r>
            <a:r>
              <a:rPr lang="en-AU" dirty="0" err="1" smtClean="0"/>
              <a:t>Ibu</a:t>
            </a:r>
            <a:r>
              <a:rPr lang="en-AU" dirty="0" smtClean="0"/>
              <a:t> </a:t>
            </a:r>
            <a:r>
              <a:rPr lang="en-AU" dirty="0" err="1" smtClean="0"/>
              <a:t>Muslimah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068960"/>
            <a:ext cx="4968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Adalah</a:t>
            </a:r>
            <a:r>
              <a:rPr lang="en-AU" i="1" dirty="0" smtClean="0">
                <a:solidFill>
                  <a:srgbClr val="FF0000"/>
                </a:solidFill>
              </a:rPr>
              <a:t>			= is (joining 2 nouns)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Murid</a:t>
            </a:r>
            <a:r>
              <a:rPr lang="en-AU" i="1" dirty="0" smtClean="0">
                <a:solidFill>
                  <a:srgbClr val="FF0000"/>
                </a:solidFill>
              </a:rPr>
              <a:t>			= student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Yang paling </a:t>
            </a:r>
            <a:r>
              <a:rPr lang="en-AU" i="1" dirty="0" err="1" smtClean="0">
                <a:solidFill>
                  <a:srgbClr val="FF0000"/>
                </a:solidFill>
              </a:rPr>
              <a:t>besar</a:t>
            </a:r>
            <a:r>
              <a:rPr lang="en-AU" i="1" dirty="0" smtClean="0">
                <a:solidFill>
                  <a:srgbClr val="FF0000"/>
                </a:solidFill>
              </a:rPr>
              <a:t>		= the biggest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Tidak</a:t>
            </a:r>
            <a:r>
              <a:rPr lang="en-AU" i="1" dirty="0" smtClean="0">
                <a:solidFill>
                  <a:srgbClr val="FF0000"/>
                </a:solidFill>
              </a:rPr>
              <a:t> </a:t>
            </a:r>
            <a:r>
              <a:rPr lang="en-AU" i="1" dirty="0" err="1" smtClean="0">
                <a:solidFill>
                  <a:srgbClr val="FF0000"/>
                </a:solidFill>
              </a:rPr>
              <a:t>begitu</a:t>
            </a:r>
            <a:r>
              <a:rPr lang="en-AU" i="1" dirty="0" smtClean="0">
                <a:solidFill>
                  <a:srgbClr val="FF0000"/>
                </a:solidFill>
              </a:rPr>
              <a:t>		= not very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Tetapi</a:t>
            </a:r>
            <a:r>
              <a:rPr lang="en-AU" i="1" dirty="0" smtClean="0">
                <a:solidFill>
                  <a:srgbClr val="FF0000"/>
                </a:solidFill>
              </a:rPr>
              <a:t>			= but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ramah</a:t>
            </a:r>
            <a:r>
              <a:rPr lang="en-AU" i="1" dirty="0" smtClean="0">
                <a:solidFill>
                  <a:srgbClr val="FF0000"/>
                </a:solidFill>
              </a:rPr>
              <a:t>			= friendly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Bersemangat</a:t>
            </a:r>
            <a:r>
              <a:rPr lang="en-AU" i="1" dirty="0" smtClean="0">
                <a:solidFill>
                  <a:srgbClr val="FF0000"/>
                </a:solidFill>
              </a:rPr>
              <a:t>		= energetic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bermain</a:t>
            </a:r>
            <a:r>
              <a:rPr lang="en-AU" i="1" dirty="0" smtClean="0">
                <a:solidFill>
                  <a:srgbClr val="FF0000"/>
                </a:solidFill>
              </a:rPr>
              <a:t>-main		= to play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Berlari</a:t>
            </a:r>
            <a:r>
              <a:rPr lang="en-AU" i="1" dirty="0" smtClean="0">
                <a:solidFill>
                  <a:srgbClr val="FF0000"/>
                </a:solidFill>
              </a:rPr>
              <a:t>			= to run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Semuanya</a:t>
            </a:r>
            <a:r>
              <a:rPr lang="en-AU" i="1" dirty="0" smtClean="0">
                <a:solidFill>
                  <a:srgbClr val="FF0000"/>
                </a:solidFill>
              </a:rPr>
              <a:t>		= everyone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Termasuk</a:t>
            </a:r>
            <a:r>
              <a:rPr lang="en-AU" i="1" dirty="0" smtClean="0">
                <a:solidFill>
                  <a:srgbClr val="FF0000"/>
                </a:solidFill>
              </a:rPr>
              <a:t>			= including</a:t>
            </a:r>
            <a:endParaRPr lang="en-A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kZ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45979" cy="40391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u="sng" dirty="0">
                <a:hlinkClick r:id="rId3"/>
              </a:rPr>
              <a:t>http://www.mediaindonesia.com/spaw/uploads/images/article/image/20090923_013142_slamet2.jpg</a:t>
            </a:r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476672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Ini</a:t>
            </a:r>
            <a:r>
              <a:rPr lang="en-AU" dirty="0" smtClean="0"/>
              <a:t> Pak </a:t>
            </a:r>
            <a:r>
              <a:rPr lang="en-AU" dirty="0" err="1" smtClean="0"/>
              <a:t>Zulkaernen</a:t>
            </a:r>
            <a:r>
              <a:rPr lang="en-AU" dirty="0" smtClean="0"/>
              <a:t>.  </a:t>
            </a:r>
            <a:r>
              <a:rPr lang="en-AU" dirty="0" err="1" smtClean="0"/>
              <a:t>Nama</a:t>
            </a:r>
            <a:r>
              <a:rPr lang="en-AU" dirty="0" smtClean="0"/>
              <a:t> </a:t>
            </a:r>
            <a:r>
              <a:rPr lang="en-AU" dirty="0" err="1" smtClean="0"/>
              <a:t>panggilannya</a:t>
            </a:r>
            <a:r>
              <a:rPr lang="en-AU" dirty="0" smtClean="0"/>
              <a:t> Pak </a:t>
            </a:r>
            <a:r>
              <a:rPr lang="en-AU" dirty="0" err="1" smtClean="0"/>
              <a:t>Zul</a:t>
            </a:r>
            <a:r>
              <a:rPr lang="en-AU" dirty="0" smtClean="0"/>
              <a:t>.  </a:t>
            </a:r>
            <a:r>
              <a:rPr lang="en-AU" dirty="0" err="1" smtClean="0"/>
              <a:t>Umurnya</a:t>
            </a:r>
            <a:r>
              <a:rPr lang="en-AU" dirty="0" smtClean="0"/>
              <a:t> 58 </a:t>
            </a:r>
            <a:r>
              <a:rPr lang="en-AU" dirty="0" err="1" smtClean="0"/>
              <a:t>tahun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bekerja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Departemen</a:t>
            </a:r>
            <a:r>
              <a:rPr lang="en-AU" dirty="0" smtClean="0"/>
              <a:t> </a:t>
            </a:r>
            <a:r>
              <a:rPr lang="en-AU" dirty="0" err="1" smtClean="0"/>
              <a:t>Pendidikan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smtClean="0"/>
              <a:t>Pak </a:t>
            </a:r>
            <a:r>
              <a:rPr lang="en-AU" dirty="0" err="1" smtClean="0"/>
              <a:t>Zul</a:t>
            </a:r>
            <a:r>
              <a:rPr lang="en-AU" dirty="0" smtClean="0"/>
              <a:t> </a:t>
            </a:r>
            <a:r>
              <a:rPr lang="en-AU" dirty="0" err="1" smtClean="0"/>
              <a:t>ramah</a:t>
            </a:r>
            <a:r>
              <a:rPr lang="en-AU" dirty="0" smtClean="0"/>
              <a:t>, </a:t>
            </a:r>
            <a:r>
              <a:rPr lang="en-AU" dirty="0" err="1" smtClean="0"/>
              <a:t>baik</a:t>
            </a:r>
            <a:r>
              <a:rPr lang="en-AU" dirty="0" smtClean="0"/>
              <a:t> </a:t>
            </a:r>
            <a:r>
              <a:rPr lang="en-AU" dirty="0" err="1" smtClean="0"/>
              <a:t>hati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murah</a:t>
            </a:r>
            <a:r>
              <a:rPr lang="en-AU" dirty="0" smtClean="0"/>
              <a:t> </a:t>
            </a:r>
            <a:r>
              <a:rPr lang="en-AU" dirty="0" err="1" smtClean="0"/>
              <a:t>hati</a:t>
            </a:r>
            <a:r>
              <a:rPr lang="en-AU" dirty="0" smtClean="0"/>
              <a:t>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membantu</a:t>
            </a:r>
            <a:r>
              <a:rPr lang="en-AU" dirty="0" smtClean="0"/>
              <a:t> Pak </a:t>
            </a:r>
            <a:r>
              <a:rPr lang="en-AU" dirty="0" err="1" smtClean="0"/>
              <a:t>Harfan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Ibu</a:t>
            </a:r>
            <a:r>
              <a:rPr lang="en-AU" dirty="0" smtClean="0"/>
              <a:t> </a:t>
            </a:r>
            <a:r>
              <a:rPr lang="en-AU" dirty="0" err="1" smtClean="0"/>
              <a:t>Muslimah</a:t>
            </a:r>
            <a:r>
              <a:rPr lang="en-AU" dirty="0" smtClean="0"/>
              <a:t>.  </a:t>
            </a:r>
            <a:r>
              <a:rPr lang="en-AU" dirty="0" err="1" smtClean="0"/>
              <a:t>Kadang-kadang</a:t>
            </a:r>
            <a:r>
              <a:rPr lang="en-AU" dirty="0" smtClean="0"/>
              <a:t>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memberi</a:t>
            </a:r>
            <a:r>
              <a:rPr lang="en-AU" dirty="0" smtClean="0"/>
              <a:t> </a:t>
            </a:r>
            <a:r>
              <a:rPr lang="en-AU" dirty="0" err="1" smtClean="0"/>
              <a:t>hadiah</a:t>
            </a:r>
            <a:r>
              <a:rPr lang="en-AU" dirty="0" smtClean="0"/>
              <a:t> </a:t>
            </a:r>
            <a:r>
              <a:rPr lang="en-AU" dirty="0" err="1" smtClean="0"/>
              <a:t>kepada</a:t>
            </a:r>
            <a:r>
              <a:rPr lang="en-AU" dirty="0" smtClean="0"/>
              <a:t> SD </a:t>
            </a:r>
            <a:r>
              <a:rPr lang="en-AU" dirty="0" err="1" smtClean="0"/>
              <a:t>Muhammadiyah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3068960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Nama</a:t>
            </a:r>
            <a:r>
              <a:rPr lang="en-AU" i="1" dirty="0" smtClean="0">
                <a:solidFill>
                  <a:srgbClr val="FF0000"/>
                </a:solidFill>
              </a:rPr>
              <a:t> </a:t>
            </a:r>
            <a:r>
              <a:rPr lang="en-AU" i="1" dirty="0" err="1" smtClean="0">
                <a:solidFill>
                  <a:srgbClr val="FF0000"/>
                </a:solidFill>
              </a:rPr>
              <a:t>panggilan</a:t>
            </a:r>
            <a:r>
              <a:rPr lang="en-AU" i="1" dirty="0" smtClean="0">
                <a:solidFill>
                  <a:srgbClr val="FF0000"/>
                </a:solidFill>
              </a:rPr>
              <a:t>		= nickname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Bekerja</a:t>
            </a:r>
            <a:r>
              <a:rPr lang="en-AU" i="1" dirty="0" smtClean="0">
                <a:solidFill>
                  <a:srgbClr val="FF0000"/>
                </a:solidFill>
              </a:rPr>
              <a:t>			= to work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Departemen</a:t>
            </a:r>
            <a:r>
              <a:rPr lang="en-AU" i="1" dirty="0" smtClean="0">
                <a:solidFill>
                  <a:srgbClr val="FF0000"/>
                </a:solidFill>
              </a:rPr>
              <a:t>		= Department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Pendidikan</a:t>
            </a:r>
            <a:r>
              <a:rPr lang="en-AU" i="1" dirty="0" smtClean="0">
                <a:solidFill>
                  <a:srgbClr val="FF0000"/>
                </a:solidFill>
              </a:rPr>
              <a:t>		= Education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Ramah			= friendly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Baik</a:t>
            </a:r>
            <a:r>
              <a:rPr lang="en-AU" i="1" dirty="0" smtClean="0">
                <a:solidFill>
                  <a:srgbClr val="FF0000"/>
                </a:solidFill>
              </a:rPr>
              <a:t> </a:t>
            </a:r>
            <a:r>
              <a:rPr lang="en-AU" i="1" dirty="0" err="1" smtClean="0">
                <a:solidFill>
                  <a:srgbClr val="FF0000"/>
                </a:solidFill>
              </a:rPr>
              <a:t>hati</a:t>
            </a:r>
            <a:r>
              <a:rPr lang="en-AU" i="1" dirty="0" smtClean="0">
                <a:solidFill>
                  <a:srgbClr val="FF0000"/>
                </a:solidFill>
              </a:rPr>
              <a:t>			= kind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Murah</a:t>
            </a:r>
            <a:r>
              <a:rPr lang="en-AU" i="1" dirty="0" smtClean="0">
                <a:solidFill>
                  <a:srgbClr val="FF0000"/>
                </a:solidFill>
              </a:rPr>
              <a:t> </a:t>
            </a:r>
            <a:r>
              <a:rPr lang="en-AU" i="1" dirty="0" err="1" smtClean="0">
                <a:solidFill>
                  <a:srgbClr val="FF0000"/>
                </a:solidFill>
              </a:rPr>
              <a:t>hati</a:t>
            </a:r>
            <a:r>
              <a:rPr lang="en-AU" i="1" dirty="0" smtClean="0">
                <a:solidFill>
                  <a:srgbClr val="FF0000"/>
                </a:solidFill>
              </a:rPr>
              <a:t>		= generous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Membantu</a:t>
            </a:r>
            <a:r>
              <a:rPr lang="en-AU" i="1" dirty="0" smtClean="0">
                <a:solidFill>
                  <a:srgbClr val="FF0000"/>
                </a:solidFill>
              </a:rPr>
              <a:t>		= to help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Kadang-kadang</a:t>
            </a:r>
            <a:r>
              <a:rPr lang="en-AU" i="1" dirty="0" smtClean="0">
                <a:solidFill>
                  <a:srgbClr val="FF0000"/>
                </a:solidFill>
              </a:rPr>
              <a:t>		= sometimes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Memberi</a:t>
            </a:r>
            <a:r>
              <a:rPr lang="en-AU" i="1" dirty="0" smtClean="0">
                <a:solidFill>
                  <a:srgbClr val="FF0000"/>
                </a:solidFill>
              </a:rPr>
              <a:t>			= to give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Hadiah</a:t>
            </a:r>
            <a:r>
              <a:rPr lang="en-AU" i="1" dirty="0" smtClean="0">
                <a:solidFill>
                  <a:srgbClr val="FF0000"/>
                </a:solidFill>
              </a:rPr>
              <a:t>			=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kMakm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0"/>
            <a:ext cx="3131840" cy="38834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u="sng" dirty="0">
                <a:hlinkClick r:id="rId3"/>
              </a:rPr>
              <a:t>http://2.bp.blogspot.com/_wihGkbXy-DY/SzK7Zbe8nxI/AAAAAAAAADM/vzeHz3DcYz4/s400/tora_sudiro.jpg</a:t>
            </a:r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04664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Ini</a:t>
            </a:r>
            <a:r>
              <a:rPr lang="en-AU" dirty="0" smtClean="0"/>
              <a:t> Pak </a:t>
            </a:r>
            <a:r>
              <a:rPr lang="en-AU" dirty="0" err="1" smtClean="0"/>
              <a:t>Makmud</a:t>
            </a:r>
            <a:r>
              <a:rPr lang="en-AU" dirty="0" smtClean="0"/>
              <a:t>.  </a:t>
            </a:r>
            <a:r>
              <a:rPr lang="en-AU" dirty="0" err="1" smtClean="0"/>
              <a:t>Umurnya</a:t>
            </a:r>
            <a:r>
              <a:rPr lang="en-AU" dirty="0" smtClean="0"/>
              <a:t> 26 </a:t>
            </a:r>
            <a:r>
              <a:rPr lang="en-AU" dirty="0" err="1" smtClean="0"/>
              <a:t>tahun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bekerja</a:t>
            </a:r>
            <a:r>
              <a:rPr lang="en-AU" dirty="0" smtClean="0"/>
              <a:t> </a:t>
            </a:r>
            <a:r>
              <a:rPr lang="en-AU" dirty="0" err="1" smtClean="0"/>
              <a:t>sebagai</a:t>
            </a:r>
            <a:r>
              <a:rPr lang="en-AU" dirty="0" smtClean="0"/>
              <a:t> guru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sekolah</a:t>
            </a:r>
            <a:r>
              <a:rPr lang="en-AU" dirty="0" smtClean="0"/>
              <a:t> PN </a:t>
            </a:r>
            <a:r>
              <a:rPr lang="en-AU" dirty="0" err="1" smtClean="0"/>
              <a:t>Timah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smtClean="0"/>
              <a:t>Pak </a:t>
            </a:r>
            <a:r>
              <a:rPr lang="en-AU" dirty="0" err="1" smtClean="0"/>
              <a:t>Makmud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sekali</a:t>
            </a:r>
            <a:r>
              <a:rPr lang="en-AU" dirty="0" smtClean="0"/>
              <a:t> </a:t>
            </a:r>
            <a:r>
              <a:rPr lang="en-AU" dirty="0" err="1" smtClean="0"/>
              <a:t>Ibu</a:t>
            </a:r>
            <a:r>
              <a:rPr lang="en-AU" dirty="0" smtClean="0"/>
              <a:t> </a:t>
            </a:r>
            <a:r>
              <a:rPr lang="en-AU" dirty="0" err="1" smtClean="0"/>
              <a:t>Muslimah</a:t>
            </a:r>
            <a:r>
              <a:rPr lang="en-AU" dirty="0" smtClean="0"/>
              <a:t>, </a:t>
            </a:r>
            <a:r>
              <a:rPr lang="en-AU" dirty="0" err="1" smtClean="0"/>
              <a:t>tetapi</a:t>
            </a:r>
            <a:r>
              <a:rPr lang="en-AU" dirty="0" smtClean="0"/>
              <a:t> </a:t>
            </a:r>
            <a:r>
              <a:rPr lang="en-AU" dirty="0" err="1" smtClean="0"/>
              <a:t>Ibu</a:t>
            </a:r>
            <a:r>
              <a:rPr lang="en-AU" dirty="0" smtClean="0"/>
              <a:t> </a:t>
            </a:r>
            <a:r>
              <a:rPr lang="en-AU" dirty="0" err="1" smtClean="0"/>
              <a:t>Muslimah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Pak </a:t>
            </a:r>
            <a:r>
              <a:rPr lang="en-AU" dirty="0" err="1" smtClean="0"/>
              <a:t>Makmud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smtClean="0"/>
              <a:t>Pak </a:t>
            </a:r>
            <a:r>
              <a:rPr lang="en-AU" dirty="0" err="1" smtClean="0"/>
              <a:t>Makmud</a:t>
            </a:r>
            <a:r>
              <a:rPr lang="en-AU" dirty="0" smtClean="0"/>
              <a:t> </a:t>
            </a:r>
            <a:r>
              <a:rPr lang="en-AU" dirty="0" err="1" smtClean="0"/>
              <a:t>tinggi</a:t>
            </a:r>
            <a:r>
              <a:rPr lang="en-AU" dirty="0" smtClean="0"/>
              <a:t>, </a:t>
            </a:r>
            <a:r>
              <a:rPr lang="en-AU" dirty="0" err="1" smtClean="0"/>
              <a:t>ramah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senyum</a:t>
            </a:r>
            <a:r>
              <a:rPr lang="en-AU" dirty="0" smtClean="0"/>
              <a:t>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naik</a:t>
            </a:r>
            <a:r>
              <a:rPr lang="en-AU" dirty="0" smtClean="0"/>
              <a:t> </a:t>
            </a:r>
            <a:r>
              <a:rPr lang="en-AU" dirty="0" err="1" smtClean="0"/>
              <a:t>sepeda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sekolah</a:t>
            </a:r>
            <a:r>
              <a:rPr lang="en-AU" dirty="0" smtClean="0"/>
              <a:t>.  </a:t>
            </a:r>
            <a:r>
              <a:rPr lang="en-AU" dirty="0" err="1" smtClean="0"/>
              <a:t>Kadang-kadang</a:t>
            </a:r>
            <a:r>
              <a:rPr lang="en-AU" dirty="0" smtClean="0"/>
              <a:t>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mau</a:t>
            </a:r>
            <a:r>
              <a:rPr lang="en-AU" dirty="0" smtClean="0"/>
              <a:t> </a:t>
            </a:r>
            <a:r>
              <a:rPr lang="en-AU" dirty="0" err="1" smtClean="0"/>
              <a:t>membantu</a:t>
            </a:r>
            <a:r>
              <a:rPr lang="en-AU" dirty="0" smtClean="0"/>
              <a:t> </a:t>
            </a:r>
            <a:r>
              <a:rPr lang="en-AU" dirty="0" err="1" smtClean="0"/>
              <a:t>Ibu</a:t>
            </a:r>
            <a:r>
              <a:rPr lang="en-AU" dirty="0" smtClean="0"/>
              <a:t> </a:t>
            </a:r>
            <a:r>
              <a:rPr lang="en-AU" dirty="0" err="1" smtClean="0"/>
              <a:t>Muslimah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SD </a:t>
            </a:r>
            <a:r>
              <a:rPr lang="en-AU" dirty="0" err="1" smtClean="0"/>
              <a:t>Muhammadiyah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429000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Bekerja</a:t>
            </a:r>
            <a:r>
              <a:rPr lang="en-AU" i="1" dirty="0" smtClean="0">
                <a:solidFill>
                  <a:srgbClr val="FF0000"/>
                </a:solidFill>
              </a:rPr>
              <a:t>		= to work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Sebagai</a:t>
            </a:r>
            <a:r>
              <a:rPr lang="en-AU" i="1" dirty="0" smtClean="0">
                <a:solidFill>
                  <a:srgbClr val="FF0000"/>
                </a:solidFill>
              </a:rPr>
              <a:t>		= as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Guru		= teacher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Tinggi</a:t>
            </a:r>
            <a:r>
              <a:rPr lang="en-AU" i="1" dirty="0" smtClean="0">
                <a:solidFill>
                  <a:srgbClr val="FF0000"/>
                </a:solidFill>
              </a:rPr>
              <a:t>		= tall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Ramah		= friendly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Senyum</a:t>
            </a:r>
            <a:r>
              <a:rPr lang="en-AU" i="1" dirty="0" smtClean="0">
                <a:solidFill>
                  <a:srgbClr val="FF0000"/>
                </a:solidFill>
              </a:rPr>
              <a:t>		= to smile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Naik</a:t>
            </a:r>
            <a:r>
              <a:rPr lang="en-AU" i="1" dirty="0" smtClean="0">
                <a:solidFill>
                  <a:srgbClr val="FF0000"/>
                </a:solidFill>
              </a:rPr>
              <a:t>		= to travel by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kadang-kadang</a:t>
            </a:r>
            <a:r>
              <a:rPr lang="en-AU" i="1" dirty="0" smtClean="0">
                <a:solidFill>
                  <a:srgbClr val="FF0000"/>
                </a:solidFill>
              </a:rPr>
              <a:t>	= sometimes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Mau		= wants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Membantu</a:t>
            </a:r>
            <a:r>
              <a:rPr lang="en-AU" i="1" dirty="0" smtClean="0">
                <a:solidFill>
                  <a:srgbClr val="FF0000"/>
                </a:solidFill>
              </a:rPr>
              <a:t>	= to help</a:t>
            </a:r>
            <a:endParaRPr lang="en-A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60204" cy="20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550223"/>
            <a:ext cx="6462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smtClean="0">
                <a:hlinkClick r:id="rId3"/>
              </a:rPr>
              <a:t>http://enchantingeden.files.wordpress.com/2010/07/belitung_map.png</a:t>
            </a:r>
            <a:r>
              <a:rPr lang="en-AU" sz="1400" dirty="0" smtClean="0"/>
              <a:t> </a:t>
            </a:r>
            <a:endParaRPr lang="en-AU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0775" y="2132856"/>
            <a:ext cx="67532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309320"/>
            <a:ext cx="8748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smtClean="0">
                <a:hlinkClick r:id="rId5"/>
              </a:rPr>
              <a:t>http://1.bp.blogspot.com/_OvpcaOwf1Mw/TFOrJMVjQjI/AAAAAAAAAAc/EPei41BYYgY/s1600/map-belitung001.gif</a:t>
            </a:r>
            <a:r>
              <a:rPr lang="en-AU" sz="1400" dirty="0" smtClean="0"/>
              <a:t> </a:t>
            </a:r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092280" y="602128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err="1" smtClean="0"/>
              <a:t>Tanjung</a:t>
            </a:r>
            <a:r>
              <a:rPr lang="en-AU" sz="1000" dirty="0" smtClean="0"/>
              <a:t> </a:t>
            </a:r>
            <a:r>
              <a:rPr lang="en-AU" sz="1000" dirty="0" err="1" smtClean="0"/>
              <a:t>Kelumpang</a:t>
            </a:r>
            <a:endParaRPr lang="en-AU" sz="1000" dirty="0"/>
          </a:p>
        </p:txBody>
      </p:sp>
      <p:sp>
        <p:nvSpPr>
          <p:cNvPr id="7" name="Oval 6"/>
          <p:cNvSpPr/>
          <p:nvPr/>
        </p:nvSpPr>
        <p:spPr>
          <a:xfrm>
            <a:off x="7092280" y="6093296"/>
            <a:ext cx="45719" cy="4571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3347864" y="40466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pulau</a:t>
            </a:r>
            <a:r>
              <a:rPr lang="en-AU" dirty="0" smtClean="0"/>
              <a:t> </a:t>
            </a:r>
            <a:r>
              <a:rPr lang="en-AU" dirty="0" err="1" smtClean="0"/>
              <a:t>Belitong</a:t>
            </a:r>
            <a:r>
              <a:rPr lang="en-AU" dirty="0" smtClean="0"/>
              <a:t>.  </a:t>
            </a:r>
            <a:r>
              <a:rPr lang="en-AU" dirty="0" err="1" smtClean="0"/>
              <a:t>Pulau</a:t>
            </a:r>
            <a:r>
              <a:rPr lang="en-AU" dirty="0" smtClean="0"/>
              <a:t> </a:t>
            </a:r>
            <a:r>
              <a:rPr lang="en-AU" dirty="0" err="1" smtClean="0"/>
              <a:t>Belitong</a:t>
            </a:r>
            <a:r>
              <a:rPr lang="en-AU" dirty="0" smtClean="0"/>
              <a:t> </a:t>
            </a:r>
            <a:r>
              <a:rPr lang="en-AU" dirty="0" err="1" smtClean="0"/>
              <a:t>antara</a:t>
            </a:r>
            <a:r>
              <a:rPr lang="en-AU" dirty="0" smtClean="0"/>
              <a:t> </a:t>
            </a:r>
            <a:r>
              <a:rPr lang="en-AU" dirty="0" err="1" smtClean="0"/>
              <a:t>Pulau</a:t>
            </a:r>
            <a:r>
              <a:rPr lang="en-AU" dirty="0" smtClean="0"/>
              <a:t> Sumatra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Pulau</a:t>
            </a:r>
            <a:r>
              <a:rPr lang="en-AU" dirty="0" smtClean="0"/>
              <a:t> Kalimantan.</a:t>
            </a:r>
            <a:endParaRPr lang="en-AU" dirty="0"/>
          </a:p>
        </p:txBody>
      </p:sp>
      <p:sp>
        <p:nvSpPr>
          <p:cNvPr id="9" name="Left Arrow 8"/>
          <p:cNvSpPr/>
          <p:nvPr/>
        </p:nvSpPr>
        <p:spPr>
          <a:xfrm rot="20919912">
            <a:off x="1411144" y="974469"/>
            <a:ext cx="1944216" cy="1540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395536" y="263691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Film “</a:t>
            </a:r>
            <a:r>
              <a:rPr lang="en-AU" dirty="0" err="1" smtClean="0"/>
              <a:t>Laskar</a:t>
            </a:r>
            <a:r>
              <a:rPr lang="en-AU" dirty="0" smtClean="0"/>
              <a:t> </a:t>
            </a:r>
            <a:r>
              <a:rPr lang="en-AU" dirty="0" err="1" smtClean="0"/>
              <a:t>Pelangi</a:t>
            </a:r>
            <a:r>
              <a:rPr lang="en-AU" dirty="0" smtClean="0"/>
              <a:t>” </a:t>
            </a:r>
            <a:r>
              <a:rPr lang="en-AU" dirty="0" err="1" smtClean="0"/>
              <a:t>dibuat</a:t>
            </a:r>
            <a:endParaRPr lang="en-AU" dirty="0" smtClean="0"/>
          </a:p>
          <a:p>
            <a:r>
              <a:rPr lang="en-AU" dirty="0" err="1"/>
              <a:t>d</a:t>
            </a:r>
            <a:r>
              <a:rPr lang="en-AU" dirty="0" err="1" smtClean="0"/>
              <a:t>i</a:t>
            </a:r>
            <a:r>
              <a:rPr lang="en-AU" dirty="0" smtClean="0"/>
              <a:t> </a:t>
            </a:r>
            <a:r>
              <a:rPr lang="en-AU" dirty="0" err="1" smtClean="0"/>
              <a:t>Pulau</a:t>
            </a:r>
            <a:r>
              <a:rPr lang="en-AU" dirty="0" smtClean="0"/>
              <a:t> </a:t>
            </a:r>
            <a:r>
              <a:rPr lang="en-AU" dirty="0" err="1" smtClean="0"/>
              <a:t>Belitong</a:t>
            </a:r>
            <a:r>
              <a:rPr lang="en-AU" dirty="0" smtClean="0"/>
              <a:t>,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desa</a:t>
            </a:r>
            <a:endParaRPr lang="en-AU" dirty="0" smtClean="0"/>
          </a:p>
          <a:p>
            <a:r>
              <a:rPr lang="en-AU" dirty="0" err="1" smtClean="0"/>
              <a:t>Gantong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9330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2" name="Right Arrow 11"/>
          <p:cNvSpPr/>
          <p:nvPr/>
        </p:nvSpPr>
        <p:spPr>
          <a:xfrm rot="1061748">
            <a:off x="3113146" y="3789251"/>
            <a:ext cx="4761681" cy="1435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323528" y="39330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Kota paling </a:t>
            </a:r>
            <a:r>
              <a:rPr lang="en-AU" dirty="0" err="1" smtClean="0"/>
              <a:t>dekat</a:t>
            </a:r>
            <a:r>
              <a:rPr lang="en-AU" dirty="0" smtClean="0"/>
              <a:t> </a:t>
            </a:r>
            <a:r>
              <a:rPr lang="en-AU" dirty="0" err="1" smtClean="0"/>
              <a:t>namanya</a:t>
            </a:r>
            <a:r>
              <a:rPr lang="en-AU" dirty="0" smtClean="0"/>
              <a:t> </a:t>
            </a:r>
            <a:r>
              <a:rPr lang="en-AU" dirty="0" err="1" smtClean="0"/>
              <a:t>Manggar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14" name="Oval 13"/>
          <p:cNvSpPr/>
          <p:nvPr/>
        </p:nvSpPr>
        <p:spPr>
          <a:xfrm>
            <a:off x="8460432" y="4005064"/>
            <a:ext cx="683568" cy="3600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323528" y="486916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anak</a:t>
            </a:r>
            <a:r>
              <a:rPr lang="en-AU" dirty="0" smtClean="0"/>
              <a:t> yang </a:t>
            </a:r>
            <a:r>
              <a:rPr lang="en-AU" dirty="0" err="1" smtClean="0"/>
              <a:t>bersekolah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Gantong</a:t>
            </a:r>
            <a:r>
              <a:rPr lang="en-AU" dirty="0" smtClean="0"/>
              <a:t> </a:t>
            </a:r>
            <a:r>
              <a:rPr lang="en-AU" dirty="0" err="1" smtClean="0"/>
              <a:t>tinggal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Tanjung</a:t>
            </a:r>
            <a:r>
              <a:rPr lang="en-AU" dirty="0" smtClean="0"/>
              <a:t> </a:t>
            </a:r>
            <a:r>
              <a:rPr lang="en-AU" dirty="0" err="1" smtClean="0"/>
              <a:t>Kelumpang</a:t>
            </a:r>
            <a:r>
              <a:rPr lang="en-AU" dirty="0" smtClean="0"/>
              <a:t> (40 km).</a:t>
            </a:r>
            <a:endParaRPr lang="en-AU" dirty="0"/>
          </a:p>
        </p:txBody>
      </p:sp>
      <p:sp>
        <p:nvSpPr>
          <p:cNvPr id="16" name="Oval 15"/>
          <p:cNvSpPr/>
          <p:nvPr/>
        </p:nvSpPr>
        <p:spPr>
          <a:xfrm>
            <a:off x="6876256" y="5805264"/>
            <a:ext cx="1440160" cy="57606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5940152" y="112474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Pulau</a:t>
            </a:r>
            <a:r>
              <a:rPr lang="en-AU" i="1" dirty="0" smtClean="0">
                <a:solidFill>
                  <a:srgbClr val="FF0000"/>
                </a:solidFill>
              </a:rPr>
              <a:t>	= island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Antara</a:t>
            </a:r>
            <a:r>
              <a:rPr lang="en-AU" i="1" dirty="0" smtClean="0">
                <a:solidFill>
                  <a:srgbClr val="FF0000"/>
                </a:solidFill>
              </a:rPr>
              <a:t>	= between</a:t>
            </a:r>
            <a:endParaRPr lang="en-AU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3648" y="33569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Dibuat</a:t>
            </a:r>
            <a:r>
              <a:rPr lang="en-AU" i="1" dirty="0">
                <a:solidFill>
                  <a:srgbClr val="FF0000"/>
                </a:solidFill>
              </a:rPr>
              <a:t>	</a:t>
            </a:r>
            <a:r>
              <a:rPr lang="en-AU" i="1" dirty="0" smtClean="0">
                <a:solidFill>
                  <a:srgbClr val="FF0000"/>
                </a:solidFill>
              </a:rPr>
              <a:t>= was made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Desa</a:t>
            </a:r>
            <a:r>
              <a:rPr lang="en-AU" i="1" dirty="0" smtClean="0">
                <a:solidFill>
                  <a:srgbClr val="FF0000"/>
                </a:solidFill>
              </a:rPr>
              <a:t>	= village</a:t>
            </a:r>
            <a:endParaRPr lang="en-AU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5656" y="43651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smtClean="0">
                <a:solidFill>
                  <a:srgbClr val="FF0000"/>
                </a:solidFill>
              </a:rPr>
              <a:t>Paling </a:t>
            </a:r>
            <a:r>
              <a:rPr lang="en-AU" i="1" dirty="0" err="1" smtClean="0">
                <a:solidFill>
                  <a:srgbClr val="FF0000"/>
                </a:solidFill>
              </a:rPr>
              <a:t>dekat</a:t>
            </a:r>
            <a:r>
              <a:rPr lang="en-AU" i="1" dirty="0" smtClean="0">
                <a:solidFill>
                  <a:srgbClr val="FF0000"/>
                </a:solidFill>
              </a:rPr>
              <a:t> = nearest</a:t>
            </a:r>
            <a:endParaRPr lang="en-A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9194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309320"/>
            <a:ext cx="5958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smtClean="0">
                <a:hlinkClick r:id="rId3"/>
              </a:rPr>
              <a:t>http://vandebasta.files.wordpress.com/2008/10/sd_muhammadiyah.jpg</a:t>
            </a:r>
            <a:r>
              <a:rPr lang="en-AU" sz="1400" dirty="0" smtClean="0"/>
              <a:t> </a:t>
            </a:r>
            <a:endParaRPr lang="en-A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520" y="3068960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smtClean="0">
                <a:hlinkClick r:id="rId5"/>
              </a:rPr>
              <a:t>http://1.bp.blogspot.com/_BqBqZ_jtvJg/SJ0qietM1nI/AAAAAAAAAV4/cWjMKVpz1pA/s1600/080808%2BJejak%2BLaskar%2BPelangi%2B(50).jpg</a:t>
            </a:r>
            <a:r>
              <a:rPr lang="en-AU" sz="1200" dirty="0" smtClean="0"/>
              <a:t> </a:t>
            </a:r>
            <a:endParaRPr lang="en-A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116632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Di </a:t>
            </a:r>
            <a:r>
              <a:rPr lang="en-AU" dirty="0" err="1" smtClean="0"/>
              <a:t>Gantong</a:t>
            </a:r>
            <a:r>
              <a:rPr lang="en-AU" dirty="0" smtClean="0"/>
              <a:t> </a:t>
            </a:r>
            <a:r>
              <a:rPr lang="en-AU" dirty="0" err="1" smtClean="0"/>
              <a:t>ada</a:t>
            </a:r>
            <a:r>
              <a:rPr lang="en-AU" dirty="0" smtClean="0"/>
              <a:t> </a:t>
            </a:r>
            <a:r>
              <a:rPr lang="en-AU" dirty="0" err="1" smtClean="0"/>
              <a:t>dua</a:t>
            </a:r>
            <a:r>
              <a:rPr lang="en-AU" dirty="0" smtClean="0"/>
              <a:t> </a:t>
            </a:r>
            <a:r>
              <a:rPr lang="en-AU" dirty="0" err="1" smtClean="0"/>
              <a:t>sekolah</a:t>
            </a:r>
            <a:r>
              <a:rPr lang="en-AU" dirty="0" smtClean="0"/>
              <a:t>.  </a:t>
            </a:r>
            <a:r>
              <a:rPr lang="en-AU" dirty="0" err="1" smtClean="0"/>
              <a:t>Ada</a:t>
            </a:r>
            <a:r>
              <a:rPr lang="en-AU" dirty="0" smtClean="0"/>
              <a:t> </a:t>
            </a:r>
            <a:r>
              <a:rPr lang="en-AU" dirty="0" err="1" smtClean="0"/>
              <a:t>Sekolah</a:t>
            </a:r>
            <a:r>
              <a:rPr lang="en-AU" dirty="0" smtClean="0"/>
              <a:t> </a:t>
            </a:r>
            <a:r>
              <a:rPr lang="en-AU" dirty="0" err="1" smtClean="0"/>
              <a:t>Dasar</a:t>
            </a:r>
            <a:r>
              <a:rPr lang="en-AU" dirty="0" smtClean="0"/>
              <a:t> (SD) </a:t>
            </a:r>
            <a:r>
              <a:rPr lang="en-AU" dirty="0" err="1" smtClean="0"/>
              <a:t>Muhammadiyah</a:t>
            </a:r>
            <a:r>
              <a:rPr lang="en-AU" dirty="0" smtClean="0"/>
              <a:t> yang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bagus</a:t>
            </a:r>
            <a:r>
              <a:rPr lang="en-AU" dirty="0" smtClean="0"/>
              <a:t>.  </a:t>
            </a:r>
            <a:r>
              <a:rPr lang="en-AU" dirty="0" err="1" smtClean="0"/>
              <a:t>Sekolah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anak-anak</a:t>
            </a:r>
            <a:r>
              <a:rPr lang="en-AU" dirty="0" smtClean="0"/>
              <a:t> </a:t>
            </a:r>
            <a:r>
              <a:rPr lang="en-AU" dirty="0" err="1" smtClean="0"/>
              <a:t>miskin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7" name="Left Arrow 6"/>
          <p:cNvSpPr/>
          <p:nvPr/>
        </p:nvSpPr>
        <p:spPr>
          <a:xfrm rot="20042518">
            <a:off x="3555451" y="570754"/>
            <a:ext cx="79208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179512" y="357301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Sekolah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namanya</a:t>
            </a:r>
            <a:r>
              <a:rPr lang="en-AU" dirty="0" smtClean="0"/>
              <a:t> </a:t>
            </a:r>
            <a:r>
              <a:rPr lang="en-AU" dirty="0" err="1" smtClean="0"/>
              <a:t>Sekolah</a:t>
            </a:r>
            <a:r>
              <a:rPr lang="en-AU" dirty="0" smtClean="0"/>
              <a:t> PN </a:t>
            </a:r>
            <a:r>
              <a:rPr lang="en-AU" dirty="0" err="1" smtClean="0"/>
              <a:t>Timah</a:t>
            </a:r>
            <a:r>
              <a:rPr lang="en-AU" dirty="0" smtClean="0"/>
              <a:t>.  </a:t>
            </a:r>
            <a:r>
              <a:rPr lang="en-AU" dirty="0" err="1" smtClean="0"/>
              <a:t>Sekolah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anak-anak</a:t>
            </a:r>
            <a:r>
              <a:rPr lang="en-AU" dirty="0" smtClean="0"/>
              <a:t> </a:t>
            </a:r>
            <a:r>
              <a:rPr lang="en-AU" dirty="0" err="1" smtClean="0"/>
              <a:t>kaya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9" name="Right Arrow 8"/>
          <p:cNvSpPr/>
          <p:nvPr/>
        </p:nvSpPr>
        <p:spPr>
          <a:xfrm rot="609490">
            <a:off x="3494844" y="4039344"/>
            <a:ext cx="1217928" cy="141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5724128" y="13407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Untuk</a:t>
            </a:r>
            <a:r>
              <a:rPr lang="en-AU" i="1" dirty="0" smtClean="0">
                <a:solidFill>
                  <a:srgbClr val="FF0000"/>
                </a:solidFill>
              </a:rPr>
              <a:t>	= for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Miskin</a:t>
            </a:r>
            <a:r>
              <a:rPr lang="en-AU" i="1" dirty="0" smtClean="0">
                <a:solidFill>
                  <a:srgbClr val="FF0000"/>
                </a:solidFill>
              </a:rPr>
              <a:t>	= poor</a:t>
            </a:r>
            <a:endParaRPr lang="en-AU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7251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Kaya</a:t>
            </a:r>
            <a:r>
              <a:rPr lang="en-AU" i="1" dirty="0" smtClean="0">
                <a:solidFill>
                  <a:srgbClr val="FF0000"/>
                </a:solidFill>
              </a:rPr>
              <a:t>	= rich</a:t>
            </a:r>
            <a:endParaRPr lang="en-A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mus_paharf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9085" y="0"/>
            <a:ext cx="6304916" cy="42210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u="sng" dirty="0">
                <a:hlinkClick r:id="rId3"/>
              </a:rPr>
              <a:t>http://2.bp.blogspot.com/_q5Uh0zaxtwM/S-TfVhZhRHI/AAAAAAAABEE/BIDpLDgyHGs/s1600/bumus_paharfan.jpg</a:t>
            </a:r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4371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Di SD </a:t>
            </a:r>
            <a:r>
              <a:rPr lang="en-AU" dirty="0" err="1" smtClean="0"/>
              <a:t>Muhammadiyah</a:t>
            </a:r>
            <a:r>
              <a:rPr lang="en-AU" dirty="0" smtClean="0"/>
              <a:t> </a:t>
            </a:r>
            <a:r>
              <a:rPr lang="en-AU" dirty="0" err="1" smtClean="0"/>
              <a:t>ada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</a:t>
            </a:r>
            <a:r>
              <a:rPr lang="en-AU" dirty="0" err="1" smtClean="0"/>
              <a:t>kepala</a:t>
            </a:r>
            <a:r>
              <a:rPr lang="en-AU" dirty="0" smtClean="0"/>
              <a:t> </a:t>
            </a:r>
            <a:r>
              <a:rPr lang="en-AU" dirty="0" err="1" smtClean="0"/>
              <a:t>sekolah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dua</a:t>
            </a:r>
            <a:r>
              <a:rPr lang="en-AU" dirty="0" smtClean="0"/>
              <a:t> guru.  Di </a:t>
            </a:r>
            <a:r>
              <a:rPr lang="en-AU" dirty="0" err="1" smtClean="0"/>
              <a:t>foto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ada</a:t>
            </a:r>
            <a:r>
              <a:rPr lang="en-AU" dirty="0" smtClean="0"/>
              <a:t> Pak </a:t>
            </a:r>
            <a:r>
              <a:rPr lang="en-AU" dirty="0" err="1" smtClean="0"/>
              <a:t>Harfan</a:t>
            </a:r>
            <a:r>
              <a:rPr lang="en-AU" dirty="0" smtClean="0"/>
              <a:t> (</a:t>
            </a:r>
            <a:r>
              <a:rPr lang="en-AU" dirty="0" err="1" smtClean="0"/>
              <a:t>kepala</a:t>
            </a:r>
            <a:r>
              <a:rPr lang="en-AU" dirty="0" smtClean="0"/>
              <a:t> </a:t>
            </a:r>
            <a:r>
              <a:rPr lang="en-AU" dirty="0" err="1" smtClean="0"/>
              <a:t>sekolah</a:t>
            </a:r>
            <a:r>
              <a:rPr lang="en-AU" dirty="0" smtClean="0"/>
              <a:t>)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Ibu</a:t>
            </a:r>
            <a:r>
              <a:rPr lang="en-AU" dirty="0" smtClean="0"/>
              <a:t> </a:t>
            </a:r>
            <a:r>
              <a:rPr lang="en-AU" dirty="0" err="1" smtClean="0"/>
              <a:t>Muslimah</a:t>
            </a:r>
            <a:r>
              <a:rPr lang="en-AU" dirty="0" smtClean="0"/>
              <a:t> (guru).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537321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Ada</a:t>
            </a:r>
            <a:r>
              <a:rPr lang="en-AU" i="1" dirty="0" smtClean="0">
                <a:solidFill>
                  <a:srgbClr val="FF0000"/>
                </a:solidFill>
              </a:rPr>
              <a:t>		= there is / there are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Kepala</a:t>
            </a:r>
            <a:r>
              <a:rPr lang="en-AU" i="1" dirty="0" smtClean="0">
                <a:solidFill>
                  <a:srgbClr val="FF0000"/>
                </a:solidFill>
              </a:rPr>
              <a:t> </a:t>
            </a:r>
            <a:r>
              <a:rPr lang="en-AU" i="1" dirty="0" err="1" smtClean="0">
                <a:solidFill>
                  <a:srgbClr val="FF0000"/>
                </a:solidFill>
              </a:rPr>
              <a:t>sekolah</a:t>
            </a:r>
            <a:r>
              <a:rPr lang="en-AU" i="1" dirty="0" smtClean="0">
                <a:solidFill>
                  <a:srgbClr val="FF0000"/>
                </a:solidFill>
              </a:rPr>
              <a:t>	= headmaster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Guru		= teacher(s)</a:t>
            </a:r>
            <a:endParaRPr lang="en-A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3250" cy="464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550223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smtClean="0"/>
              <a:t>http://thejediorder.files.wordpress.com/2008/10/laskar-pelangi.jpg</a:t>
            </a:r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50851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Di SD </a:t>
            </a:r>
            <a:r>
              <a:rPr lang="en-AU" dirty="0" err="1" smtClean="0"/>
              <a:t>Muhammadiyah</a:t>
            </a:r>
            <a:r>
              <a:rPr lang="en-AU" dirty="0" smtClean="0"/>
              <a:t> </a:t>
            </a:r>
            <a:r>
              <a:rPr lang="en-AU" dirty="0" err="1" smtClean="0"/>
              <a:t>ada</a:t>
            </a:r>
            <a:r>
              <a:rPr lang="en-AU" dirty="0" smtClean="0"/>
              <a:t> 10 </a:t>
            </a:r>
            <a:r>
              <a:rPr lang="en-AU" dirty="0" err="1" smtClean="0"/>
              <a:t>murid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573325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Ada</a:t>
            </a:r>
            <a:r>
              <a:rPr lang="en-AU" i="1" dirty="0" smtClean="0">
                <a:solidFill>
                  <a:srgbClr val="FF0000"/>
                </a:solidFill>
              </a:rPr>
              <a:t>	= there is / there are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Murid</a:t>
            </a:r>
            <a:r>
              <a:rPr lang="en-AU" i="1" dirty="0" smtClean="0">
                <a:solidFill>
                  <a:srgbClr val="FF0000"/>
                </a:solidFill>
              </a:rPr>
              <a:t>	= student(s)</a:t>
            </a:r>
            <a:endParaRPr lang="en-A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M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8451" y="0"/>
            <a:ext cx="3565549" cy="35879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50223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u="sng" dirty="0">
                <a:hlinkClick r:id="rId3"/>
              </a:rPr>
              <a:t>http://2.bp.blogspot.com/_9KPym2UtXOs/SOoRRvbTTTI/AAAAAAAAAGQ/YNVMfEIOhg8/s320/cut+mini.jpg</a:t>
            </a:r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32656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Ibu</a:t>
            </a:r>
            <a:r>
              <a:rPr lang="en-AU" dirty="0" smtClean="0"/>
              <a:t> </a:t>
            </a:r>
            <a:r>
              <a:rPr lang="en-AU" dirty="0" err="1" smtClean="0"/>
              <a:t>Muslimah</a:t>
            </a:r>
            <a:r>
              <a:rPr lang="en-AU" dirty="0" smtClean="0"/>
              <a:t>.  </a:t>
            </a:r>
            <a:r>
              <a:rPr lang="en-AU" dirty="0" err="1" smtClean="0"/>
              <a:t>Ibu</a:t>
            </a:r>
            <a:r>
              <a:rPr lang="en-AU" dirty="0" smtClean="0"/>
              <a:t> </a:t>
            </a:r>
            <a:r>
              <a:rPr lang="en-AU" dirty="0" err="1" smtClean="0"/>
              <a:t>Muslimah</a:t>
            </a:r>
            <a:r>
              <a:rPr lang="en-AU" dirty="0" smtClean="0"/>
              <a:t> </a:t>
            </a:r>
            <a:r>
              <a:rPr lang="en-AU" dirty="0" err="1" smtClean="0"/>
              <a:t>sedang</a:t>
            </a:r>
            <a:r>
              <a:rPr lang="en-AU" dirty="0" smtClean="0"/>
              <a:t> </a:t>
            </a:r>
            <a:r>
              <a:rPr lang="en-AU" dirty="0" err="1" smtClean="0"/>
              <a:t>membaca</a:t>
            </a:r>
            <a:r>
              <a:rPr lang="en-AU" dirty="0" smtClean="0"/>
              <a:t> </a:t>
            </a:r>
            <a:r>
              <a:rPr lang="en-AU" dirty="0" err="1" smtClean="0"/>
              <a:t>buku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ruang</a:t>
            </a:r>
            <a:r>
              <a:rPr lang="en-AU" dirty="0" smtClean="0"/>
              <a:t> </a:t>
            </a:r>
            <a:r>
              <a:rPr lang="en-AU" dirty="0" err="1" smtClean="0"/>
              <a:t>kelas</a:t>
            </a:r>
            <a:r>
              <a:rPr lang="en-AU" dirty="0" smtClean="0"/>
              <a:t>.  </a:t>
            </a:r>
            <a:r>
              <a:rPr lang="en-AU" dirty="0" err="1" smtClean="0"/>
              <a:t>Umurnya</a:t>
            </a:r>
            <a:r>
              <a:rPr lang="en-AU" dirty="0" smtClean="0"/>
              <a:t> 23 </a:t>
            </a:r>
            <a:r>
              <a:rPr lang="en-AU" dirty="0" err="1" smtClean="0"/>
              <a:t>tahun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tinggal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Gantong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/>
              <a:t>i</a:t>
            </a:r>
            <a:r>
              <a:rPr lang="en-AU" dirty="0" err="1" smtClean="0"/>
              <a:t>bunya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ayahnya</a:t>
            </a:r>
            <a:r>
              <a:rPr lang="en-AU" dirty="0" smtClean="0"/>
              <a:t>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pandai</a:t>
            </a:r>
            <a:r>
              <a:rPr lang="en-AU" dirty="0" smtClean="0"/>
              <a:t>, </a:t>
            </a:r>
            <a:r>
              <a:rPr lang="en-AU" dirty="0" err="1" smtClean="0"/>
              <a:t>baik</a:t>
            </a:r>
            <a:r>
              <a:rPr lang="en-AU" dirty="0" smtClean="0"/>
              <a:t> </a:t>
            </a:r>
            <a:r>
              <a:rPr lang="en-AU" dirty="0" err="1" smtClean="0"/>
              <a:t>hati</a:t>
            </a:r>
            <a:r>
              <a:rPr lang="en-AU" dirty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rajin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err="1" smtClean="0"/>
              <a:t>Ibu</a:t>
            </a:r>
            <a:r>
              <a:rPr lang="en-AU" dirty="0" smtClean="0"/>
              <a:t> </a:t>
            </a:r>
            <a:r>
              <a:rPr lang="en-AU" dirty="0" err="1" smtClean="0"/>
              <a:t>Muslimah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anak-anak</a:t>
            </a:r>
            <a:r>
              <a:rPr lang="en-AU" dirty="0" smtClean="0"/>
              <a:t>, </a:t>
            </a:r>
            <a:r>
              <a:rPr lang="en-AU" dirty="0" err="1" smtClean="0"/>
              <a:t>mengajar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menjahit</a:t>
            </a:r>
            <a:r>
              <a:rPr lang="en-AU" dirty="0" smtClean="0"/>
              <a:t>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beragama</a:t>
            </a:r>
            <a:r>
              <a:rPr lang="en-AU" dirty="0" smtClean="0"/>
              <a:t> Islam.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93305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Sedang</a:t>
            </a:r>
            <a:r>
              <a:rPr lang="en-AU" i="1" dirty="0" smtClean="0">
                <a:solidFill>
                  <a:srgbClr val="FF0000"/>
                </a:solidFill>
              </a:rPr>
              <a:t>		= is (doing)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Ruang</a:t>
            </a:r>
            <a:r>
              <a:rPr lang="en-AU" i="1" dirty="0" smtClean="0">
                <a:solidFill>
                  <a:srgbClr val="FF0000"/>
                </a:solidFill>
              </a:rPr>
              <a:t> </a:t>
            </a:r>
            <a:r>
              <a:rPr lang="en-AU" i="1" dirty="0" err="1" smtClean="0">
                <a:solidFill>
                  <a:srgbClr val="FF0000"/>
                </a:solidFill>
              </a:rPr>
              <a:t>kelas</a:t>
            </a:r>
            <a:r>
              <a:rPr lang="en-AU" i="1" dirty="0" smtClean="0">
                <a:solidFill>
                  <a:srgbClr val="FF0000"/>
                </a:solidFill>
              </a:rPr>
              <a:t>	= classroom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Dengan</a:t>
            </a:r>
            <a:r>
              <a:rPr lang="en-AU" i="1" dirty="0" smtClean="0">
                <a:solidFill>
                  <a:srgbClr val="FF0000"/>
                </a:solidFill>
              </a:rPr>
              <a:t>		= with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Pandai</a:t>
            </a:r>
            <a:r>
              <a:rPr lang="en-AU" i="1" dirty="0" smtClean="0">
                <a:solidFill>
                  <a:srgbClr val="FF0000"/>
                </a:solidFill>
              </a:rPr>
              <a:t>		= clever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Baik</a:t>
            </a:r>
            <a:r>
              <a:rPr lang="en-AU" i="1" dirty="0" smtClean="0">
                <a:solidFill>
                  <a:srgbClr val="FF0000"/>
                </a:solidFill>
              </a:rPr>
              <a:t> </a:t>
            </a:r>
            <a:r>
              <a:rPr lang="en-AU" i="1" dirty="0" err="1" smtClean="0">
                <a:solidFill>
                  <a:srgbClr val="FF0000"/>
                </a:solidFill>
              </a:rPr>
              <a:t>hati</a:t>
            </a:r>
            <a:r>
              <a:rPr lang="en-AU" i="1" dirty="0" smtClean="0">
                <a:solidFill>
                  <a:srgbClr val="FF0000"/>
                </a:solidFill>
              </a:rPr>
              <a:t>		= kind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Rajin</a:t>
            </a:r>
            <a:r>
              <a:rPr lang="en-AU" i="1" dirty="0" smtClean="0">
                <a:solidFill>
                  <a:srgbClr val="FF0000"/>
                </a:solidFill>
              </a:rPr>
              <a:t>		= hard working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Mengajar</a:t>
            </a:r>
            <a:r>
              <a:rPr lang="en-AU" i="1" dirty="0" smtClean="0">
                <a:solidFill>
                  <a:srgbClr val="FF0000"/>
                </a:solidFill>
              </a:rPr>
              <a:t>		= to teach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Menjahit</a:t>
            </a:r>
            <a:r>
              <a:rPr lang="en-AU" i="1" dirty="0" smtClean="0">
                <a:solidFill>
                  <a:srgbClr val="FF0000"/>
                </a:solidFill>
              </a:rPr>
              <a:t>		= to sew</a:t>
            </a:r>
            <a:endParaRPr lang="en-A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kharf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139952" cy="38032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50223"/>
            <a:ext cx="6606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u="sng" dirty="0">
                <a:hlinkClick r:id="rId3"/>
              </a:rPr>
              <a:t>http://nikenike.files.wordpress.com/2008/12/ikra-04.jpg?w=333&amp;h=191</a:t>
            </a:r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4149080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Ini</a:t>
            </a:r>
            <a:r>
              <a:rPr lang="en-AU" dirty="0" smtClean="0"/>
              <a:t> Pak </a:t>
            </a:r>
            <a:r>
              <a:rPr lang="en-AU" dirty="0" err="1" smtClean="0"/>
              <a:t>Harfan</a:t>
            </a:r>
            <a:r>
              <a:rPr lang="en-AU" dirty="0" smtClean="0"/>
              <a:t>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kepala</a:t>
            </a:r>
            <a:r>
              <a:rPr lang="en-AU" dirty="0" smtClean="0"/>
              <a:t> </a:t>
            </a:r>
            <a:r>
              <a:rPr lang="en-AU" dirty="0" err="1" smtClean="0"/>
              <a:t>sekolah</a:t>
            </a:r>
            <a:r>
              <a:rPr lang="en-AU" dirty="0" smtClean="0"/>
              <a:t>.  </a:t>
            </a:r>
            <a:r>
              <a:rPr lang="en-AU" dirty="0" err="1" smtClean="0"/>
              <a:t>Umurnya</a:t>
            </a:r>
            <a:r>
              <a:rPr lang="en-AU" dirty="0" smtClean="0"/>
              <a:t> 60 </a:t>
            </a:r>
            <a:r>
              <a:rPr lang="en-AU" dirty="0" err="1" smtClean="0"/>
              <a:t>tahun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tinggal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Gantong</a:t>
            </a:r>
            <a:r>
              <a:rPr lang="en-AU" dirty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istrinya</a:t>
            </a:r>
            <a:r>
              <a:rPr lang="en-AU" dirty="0" smtClean="0"/>
              <a:t>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baik</a:t>
            </a:r>
            <a:r>
              <a:rPr lang="en-AU" dirty="0" smtClean="0"/>
              <a:t> </a:t>
            </a:r>
            <a:r>
              <a:rPr lang="en-AU" dirty="0" err="1" smtClean="0"/>
              <a:t>hati</a:t>
            </a:r>
            <a:r>
              <a:rPr lang="en-AU" dirty="0" smtClean="0"/>
              <a:t>, </a:t>
            </a:r>
            <a:r>
              <a:rPr lang="en-AU" dirty="0" err="1" smtClean="0"/>
              <a:t>serius</a:t>
            </a:r>
            <a:r>
              <a:rPr lang="en-AU" dirty="0" smtClean="0"/>
              <a:t>, </a:t>
            </a:r>
            <a:r>
              <a:rPr lang="en-AU" dirty="0" err="1" smtClean="0"/>
              <a:t>beragama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rajin</a:t>
            </a:r>
            <a:r>
              <a:rPr lang="en-AU" dirty="0" smtClean="0"/>
              <a:t>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sekali</a:t>
            </a:r>
            <a:r>
              <a:rPr lang="en-AU" dirty="0" smtClean="0"/>
              <a:t> </a:t>
            </a:r>
            <a:r>
              <a:rPr lang="en-AU" dirty="0" err="1" smtClean="0"/>
              <a:t>bercerita</a:t>
            </a:r>
            <a:r>
              <a:rPr lang="en-AU" dirty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memperbaiki</a:t>
            </a:r>
            <a:r>
              <a:rPr lang="en-AU" dirty="0" smtClean="0"/>
              <a:t> </a:t>
            </a:r>
            <a:r>
              <a:rPr lang="en-AU" dirty="0" err="1" smtClean="0"/>
              <a:t>barang-barang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selalu</a:t>
            </a:r>
            <a:r>
              <a:rPr lang="en-AU" dirty="0" smtClean="0"/>
              <a:t> </a:t>
            </a:r>
            <a:r>
              <a:rPr lang="en-AU" dirty="0" err="1" smtClean="0"/>
              <a:t>memakai</a:t>
            </a:r>
            <a:r>
              <a:rPr lang="en-AU" dirty="0" smtClean="0"/>
              <a:t> </a:t>
            </a:r>
            <a:r>
              <a:rPr lang="en-AU" dirty="0" err="1" smtClean="0"/>
              <a:t>peci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620688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Istri</a:t>
            </a:r>
            <a:r>
              <a:rPr lang="en-AU" i="1" dirty="0" smtClean="0">
                <a:solidFill>
                  <a:srgbClr val="FF0000"/>
                </a:solidFill>
              </a:rPr>
              <a:t>		= wife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Beragama</a:t>
            </a:r>
            <a:r>
              <a:rPr lang="en-AU" i="1" dirty="0" smtClean="0">
                <a:solidFill>
                  <a:srgbClr val="FF0000"/>
                </a:solidFill>
              </a:rPr>
              <a:t>	= religious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Bercerita</a:t>
            </a:r>
            <a:r>
              <a:rPr lang="en-AU" i="1" dirty="0" smtClean="0">
                <a:solidFill>
                  <a:srgbClr val="FF0000"/>
                </a:solidFill>
              </a:rPr>
              <a:t>		= to tell stories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Memperbaiki</a:t>
            </a:r>
            <a:r>
              <a:rPr lang="en-AU" i="1" dirty="0" smtClean="0">
                <a:solidFill>
                  <a:srgbClr val="FF0000"/>
                </a:solidFill>
              </a:rPr>
              <a:t>	= to repair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Barang-barang</a:t>
            </a:r>
            <a:r>
              <a:rPr lang="en-AU" i="1" dirty="0" smtClean="0">
                <a:solidFill>
                  <a:srgbClr val="FF0000"/>
                </a:solidFill>
              </a:rPr>
              <a:t>	= things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Selalu</a:t>
            </a:r>
            <a:r>
              <a:rPr lang="en-AU" i="1" dirty="0" smtClean="0">
                <a:solidFill>
                  <a:srgbClr val="FF0000"/>
                </a:solidFill>
              </a:rPr>
              <a:t>		= always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Memakai</a:t>
            </a:r>
            <a:r>
              <a:rPr lang="en-AU" i="1" dirty="0" smtClean="0">
                <a:solidFill>
                  <a:srgbClr val="FF0000"/>
                </a:solidFill>
              </a:rPr>
              <a:t>		= to wear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Peci</a:t>
            </a:r>
            <a:r>
              <a:rPr lang="en-AU" i="1" dirty="0" smtClean="0">
                <a:solidFill>
                  <a:srgbClr val="FF0000"/>
                </a:solidFill>
              </a:rPr>
              <a:t>		= black Muslim hat</a:t>
            </a:r>
            <a:endParaRPr lang="en-A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5196" y="0"/>
            <a:ext cx="3688804" cy="461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550223"/>
            <a:ext cx="5958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smtClean="0">
                <a:hlinkClick r:id="rId4"/>
              </a:rPr>
              <a:t>http://www.movietei.com/celebrities/20090914_Teuku_Rifnu_Wikana.jpg</a:t>
            </a:r>
            <a:r>
              <a:rPr lang="en-AU" sz="1400" dirty="0" smtClean="0"/>
              <a:t> </a:t>
            </a:r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80728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Ini</a:t>
            </a:r>
            <a:r>
              <a:rPr lang="en-AU" dirty="0" smtClean="0"/>
              <a:t> Pak </a:t>
            </a:r>
            <a:r>
              <a:rPr lang="en-AU" dirty="0" err="1" smtClean="0"/>
              <a:t>Bakri</a:t>
            </a:r>
            <a:r>
              <a:rPr lang="en-AU" dirty="0" smtClean="0"/>
              <a:t>.  </a:t>
            </a:r>
            <a:r>
              <a:rPr lang="en-AU" dirty="0" err="1" smtClean="0"/>
              <a:t>Umurnya</a:t>
            </a:r>
            <a:r>
              <a:rPr lang="en-AU" dirty="0" smtClean="0"/>
              <a:t> 28 </a:t>
            </a:r>
            <a:r>
              <a:rPr lang="en-AU" dirty="0" err="1" smtClean="0"/>
              <a:t>tahun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tinggal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Belitong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keluarga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mengajar</a:t>
            </a:r>
            <a:r>
              <a:rPr lang="en-AU" dirty="0" smtClean="0"/>
              <a:t> </a:t>
            </a:r>
            <a:r>
              <a:rPr lang="en-AU" dirty="0" err="1" smtClean="0"/>
              <a:t>geografi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mengajar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SD </a:t>
            </a:r>
            <a:r>
              <a:rPr lang="en-AU" dirty="0" err="1" smtClean="0"/>
              <a:t>Muhammadiyah</a:t>
            </a:r>
            <a:r>
              <a:rPr lang="en-AU" dirty="0" smtClean="0"/>
              <a:t> </a:t>
            </a:r>
            <a:r>
              <a:rPr lang="en-AU" dirty="0" err="1" smtClean="0"/>
              <a:t>karena</a:t>
            </a:r>
            <a:r>
              <a:rPr lang="en-AU" dirty="0" smtClean="0"/>
              <a:t> </a:t>
            </a:r>
            <a:r>
              <a:rPr lang="en-AU" dirty="0" err="1" smtClean="0"/>
              <a:t>terlalu</a:t>
            </a:r>
            <a:r>
              <a:rPr lang="en-AU" dirty="0" smtClean="0"/>
              <a:t> </a:t>
            </a:r>
            <a:r>
              <a:rPr lang="en-AU" dirty="0" err="1" smtClean="0"/>
              <a:t>kecil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077072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Keluarga</a:t>
            </a:r>
            <a:r>
              <a:rPr lang="en-AU" i="1" dirty="0" smtClean="0">
                <a:solidFill>
                  <a:srgbClr val="FF0000"/>
                </a:solidFill>
              </a:rPr>
              <a:t>		= family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Mengajar</a:t>
            </a:r>
            <a:r>
              <a:rPr lang="en-AU" i="1" dirty="0" smtClean="0">
                <a:solidFill>
                  <a:srgbClr val="FF0000"/>
                </a:solidFill>
              </a:rPr>
              <a:t>		= to teach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Karena</a:t>
            </a:r>
            <a:r>
              <a:rPr lang="en-AU" i="1" dirty="0" smtClean="0">
                <a:solidFill>
                  <a:srgbClr val="FF0000"/>
                </a:solidFill>
              </a:rPr>
              <a:t>		= because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Terlalu</a:t>
            </a:r>
            <a:r>
              <a:rPr lang="en-AU" i="1" dirty="0" smtClean="0">
                <a:solidFill>
                  <a:srgbClr val="FF0000"/>
                </a:solidFill>
              </a:rPr>
              <a:t>		= too</a:t>
            </a:r>
          </a:p>
          <a:p>
            <a:r>
              <a:rPr lang="en-AU" i="1" dirty="0" smtClean="0">
                <a:solidFill>
                  <a:srgbClr val="FF0000"/>
                </a:solidFill>
              </a:rPr>
              <a:t>Kecil		= small</a:t>
            </a:r>
            <a:endParaRPr lang="en-A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k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0825" y="0"/>
            <a:ext cx="5013176" cy="50131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309320"/>
            <a:ext cx="6174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u="sng" dirty="0">
                <a:hlinkClick r:id="rId3"/>
              </a:rPr>
              <a:t>http://images.detik.com/content/2010/08/27/229/ikal-depan.jpg</a:t>
            </a:r>
            <a:r>
              <a:rPr lang="en-AU" sz="1400" dirty="0"/>
              <a:t> </a:t>
            </a:r>
          </a:p>
        </p:txBody>
      </p:sp>
      <p:pic>
        <p:nvPicPr>
          <p:cNvPr id="4" name="Picture 3" descr="andrea-hira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57375" cy="2085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50223"/>
            <a:ext cx="6246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u="sng" dirty="0">
                <a:hlinkClick r:id="rId5"/>
              </a:rPr>
              <a:t>http://www.kampungtki.com/wp-content/uploads/andrea-hirata.jpg</a:t>
            </a:r>
            <a:endParaRPr lang="en-A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22920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Ikal</a:t>
            </a:r>
            <a:r>
              <a:rPr lang="en-AU" dirty="0" smtClean="0"/>
              <a:t>.  </a:t>
            </a:r>
            <a:r>
              <a:rPr lang="en-AU" dirty="0" err="1" smtClean="0"/>
              <a:t>Ikal</a:t>
            </a:r>
            <a:r>
              <a:rPr lang="en-AU" dirty="0" smtClean="0"/>
              <a:t> </a:t>
            </a:r>
            <a:r>
              <a:rPr lang="en-AU" dirty="0" err="1" smtClean="0"/>
              <a:t>bersekolah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SD </a:t>
            </a:r>
            <a:r>
              <a:rPr lang="en-AU" dirty="0" err="1" smtClean="0"/>
              <a:t>Muhammadiyah</a:t>
            </a:r>
            <a:r>
              <a:rPr lang="en-AU" dirty="0" smtClean="0"/>
              <a:t>.   </a:t>
            </a:r>
            <a:r>
              <a:rPr lang="en-AU" dirty="0" err="1" smtClean="0"/>
              <a:t>Umurnya</a:t>
            </a:r>
            <a:r>
              <a:rPr lang="en-AU" dirty="0" smtClean="0"/>
              <a:t> </a:t>
            </a:r>
            <a:r>
              <a:rPr lang="en-AU" dirty="0" err="1" smtClean="0"/>
              <a:t>kira-kira</a:t>
            </a:r>
            <a:r>
              <a:rPr lang="en-AU" dirty="0" smtClean="0"/>
              <a:t> 11 </a:t>
            </a:r>
            <a:r>
              <a:rPr lang="en-AU" dirty="0" err="1" smtClean="0"/>
              <a:t>tahun</a:t>
            </a:r>
            <a:r>
              <a:rPr lang="en-AU" dirty="0" smtClean="0"/>
              <a:t>. 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tinggal</a:t>
            </a:r>
            <a:r>
              <a:rPr lang="en-AU" dirty="0" smtClean="0"/>
              <a:t> </a:t>
            </a:r>
            <a:r>
              <a:rPr lang="en-AU" dirty="0" err="1" smtClean="0"/>
              <a:t>di</a:t>
            </a:r>
            <a:r>
              <a:rPr lang="en-AU" dirty="0" smtClean="0"/>
              <a:t> </a:t>
            </a:r>
            <a:r>
              <a:rPr lang="en-AU" dirty="0" err="1" smtClean="0"/>
              <a:t>Gantong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ibu</a:t>
            </a:r>
            <a:r>
              <a:rPr lang="en-AU" dirty="0" smtClean="0"/>
              <a:t>, ayah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kakaknya</a:t>
            </a:r>
            <a:r>
              <a:rPr lang="en-AU" dirty="0" smtClean="0"/>
              <a:t>.  </a:t>
            </a:r>
            <a:r>
              <a:rPr lang="en-AU" dirty="0" err="1" smtClean="0"/>
              <a:t>Ikal</a:t>
            </a:r>
            <a:r>
              <a:rPr lang="en-AU" dirty="0" smtClean="0"/>
              <a:t> </a:t>
            </a:r>
            <a:r>
              <a:rPr lang="en-AU" dirty="0" err="1" smtClean="0"/>
              <a:t>pandai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serius</a:t>
            </a:r>
            <a:r>
              <a:rPr lang="en-AU" dirty="0" smtClean="0"/>
              <a:t>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sekali</a:t>
            </a:r>
            <a:r>
              <a:rPr lang="en-AU" dirty="0" smtClean="0"/>
              <a:t> </a:t>
            </a:r>
            <a:r>
              <a:rPr lang="en-AU" dirty="0" err="1" smtClean="0"/>
              <a:t>teman-teman</a:t>
            </a:r>
            <a:r>
              <a:rPr lang="en-AU" dirty="0" smtClean="0"/>
              <a:t>, </a:t>
            </a:r>
            <a:r>
              <a:rPr lang="en-AU" dirty="0" err="1" smtClean="0"/>
              <a:t>bersepeda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membaca</a:t>
            </a:r>
            <a:r>
              <a:rPr lang="en-AU" dirty="0" smtClean="0"/>
              <a:t>.  Oh </a:t>
            </a:r>
            <a:r>
              <a:rPr lang="en-AU" dirty="0" err="1" smtClean="0"/>
              <a:t>ya</a:t>
            </a:r>
            <a:r>
              <a:rPr lang="en-AU" dirty="0" smtClean="0"/>
              <a:t>,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gadis</a:t>
            </a:r>
            <a:r>
              <a:rPr lang="en-AU" dirty="0" smtClean="0"/>
              <a:t> </a:t>
            </a:r>
            <a:r>
              <a:rPr lang="en-AU" dirty="0" err="1" smtClean="0"/>
              <a:t>juga</a:t>
            </a:r>
            <a:r>
              <a:rPr lang="en-AU" dirty="0" smtClean="0"/>
              <a:t>!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140968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FF0000"/>
                </a:solidFill>
              </a:rPr>
              <a:t>Kira-kira</a:t>
            </a:r>
            <a:r>
              <a:rPr lang="en-AU" i="1" dirty="0" smtClean="0">
                <a:solidFill>
                  <a:srgbClr val="FF0000"/>
                </a:solidFill>
              </a:rPr>
              <a:t>		= about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Pandai</a:t>
            </a:r>
            <a:r>
              <a:rPr lang="en-AU" i="1" dirty="0" smtClean="0">
                <a:solidFill>
                  <a:srgbClr val="FF0000"/>
                </a:solidFill>
              </a:rPr>
              <a:t>		= clever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Teman</a:t>
            </a:r>
            <a:r>
              <a:rPr lang="en-AU" i="1" dirty="0" smtClean="0">
                <a:solidFill>
                  <a:srgbClr val="FF0000"/>
                </a:solidFill>
              </a:rPr>
              <a:t>		= friend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Bersepeda</a:t>
            </a:r>
            <a:r>
              <a:rPr lang="en-AU" i="1" dirty="0" smtClean="0">
                <a:solidFill>
                  <a:srgbClr val="FF0000"/>
                </a:solidFill>
              </a:rPr>
              <a:t>	= to go bike riding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Membaca</a:t>
            </a:r>
            <a:r>
              <a:rPr lang="en-AU" i="1" dirty="0" smtClean="0">
                <a:solidFill>
                  <a:srgbClr val="FF0000"/>
                </a:solidFill>
              </a:rPr>
              <a:t>	= to read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Gadis</a:t>
            </a:r>
            <a:r>
              <a:rPr lang="en-AU" i="1" dirty="0" smtClean="0">
                <a:solidFill>
                  <a:srgbClr val="FF0000"/>
                </a:solidFill>
              </a:rPr>
              <a:t>		= girls</a:t>
            </a:r>
          </a:p>
          <a:p>
            <a:r>
              <a:rPr lang="en-AU" i="1" dirty="0" err="1" smtClean="0">
                <a:solidFill>
                  <a:srgbClr val="FF0000"/>
                </a:solidFill>
              </a:rPr>
              <a:t>Juga</a:t>
            </a:r>
            <a:r>
              <a:rPr lang="en-AU" i="1" dirty="0" smtClean="0">
                <a:solidFill>
                  <a:srgbClr val="FF0000"/>
                </a:solidFill>
              </a:rPr>
              <a:t>		= too</a:t>
            </a:r>
            <a:endParaRPr lang="en-AU" i="1" dirty="0">
              <a:solidFill>
                <a:srgbClr val="FF0000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5724128" y="4365104"/>
            <a:ext cx="144016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979712" y="188640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Ini</a:t>
            </a:r>
            <a:r>
              <a:rPr lang="en-AU" dirty="0" smtClean="0"/>
              <a:t> Andrea Hirata.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penulis</a:t>
            </a:r>
            <a:r>
              <a:rPr lang="en-AU" dirty="0" smtClean="0"/>
              <a:t>. 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menulis</a:t>
            </a:r>
            <a:r>
              <a:rPr lang="en-AU" dirty="0" smtClean="0"/>
              <a:t> </a:t>
            </a:r>
            <a:r>
              <a:rPr lang="en-AU" dirty="0" err="1" smtClean="0"/>
              <a:t>buku</a:t>
            </a:r>
            <a:r>
              <a:rPr lang="en-AU" dirty="0" smtClean="0"/>
              <a:t> “</a:t>
            </a:r>
            <a:r>
              <a:rPr lang="en-AU" dirty="0" err="1" smtClean="0"/>
              <a:t>Laskar</a:t>
            </a:r>
            <a:r>
              <a:rPr lang="en-AU" dirty="0" smtClean="0"/>
              <a:t> </a:t>
            </a:r>
            <a:r>
              <a:rPr lang="en-AU" dirty="0" err="1" smtClean="0"/>
              <a:t>Pelangi</a:t>
            </a:r>
            <a:r>
              <a:rPr lang="en-AU" dirty="0" smtClean="0"/>
              <a:t>”.  Di film “</a:t>
            </a:r>
            <a:r>
              <a:rPr lang="en-AU" dirty="0" err="1" smtClean="0"/>
              <a:t>Laskar</a:t>
            </a:r>
            <a:r>
              <a:rPr lang="en-AU" dirty="0" smtClean="0"/>
              <a:t> </a:t>
            </a:r>
            <a:r>
              <a:rPr lang="en-AU" dirty="0" err="1" smtClean="0"/>
              <a:t>Pelangi</a:t>
            </a:r>
            <a:r>
              <a:rPr lang="en-AU" dirty="0" smtClean="0"/>
              <a:t>”,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Ikal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20486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 err="1" smtClean="0">
                <a:solidFill>
                  <a:srgbClr val="0070C0"/>
                </a:solidFill>
              </a:rPr>
              <a:t>Penulis</a:t>
            </a:r>
            <a:r>
              <a:rPr lang="en-AU" i="1" dirty="0" smtClean="0">
                <a:solidFill>
                  <a:srgbClr val="0070C0"/>
                </a:solidFill>
              </a:rPr>
              <a:t>		= writer</a:t>
            </a:r>
          </a:p>
          <a:p>
            <a:r>
              <a:rPr lang="en-AU" i="1" dirty="0" err="1" smtClean="0">
                <a:solidFill>
                  <a:srgbClr val="0070C0"/>
                </a:solidFill>
              </a:rPr>
              <a:t>Menulis</a:t>
            </a:r>
            <a:r>
              <a:rPr lang="en-AU" i="1" dirty="0" smtClean="0">
                <a:solidFill>
                  <a:srgbClr val="0070C0"/>
                </a:solidFill>
              </a:rPr>
              <a:t>		= to write</a:t>
            </a:r>
            <a:endParaRPr lang="en-A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783</Words>
  <Application>Microsoft Office PowerPoint</Application>
  <PresentationFormat>On-screen Show (4:3)</PresentationFormat>
  <Paragraphs>191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Sue</cp:lastModifiedBy>
  <cp:revision>18</cp:revision>
  <dcterms:created xsi:type="dcterms:W3CDTF">2011-07-03T02:55:27Z</dcterms:created>
  <dcterms:modified xsi:type="dcterms:W3CDTF">2012-11-18T05:46:53Z</dcterms:modified>
</cp:coreProperties>
</file>