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landak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0" y="201156"/>
            <a:ext cx="3082893" cy="3392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8" y="2837080"/>
            <a:ext cx="3435503" cy="3931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281" y="3670834"/>
            <a:ext cx="2355813" cy="3097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7" y="3093532"/>
            <a:ext cx="4127619" cy="3685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26" y="111145"/>
            <a:ext cx="4097499" cy="379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03" y="1293166"/>
            <a:ext cx="2247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landak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6" y="1279158"/>
            <a:ext cx="11066196" cy="5268912"/>
          </a:xfrm>
        </p:spPr>
        <p:txBody>
          <a:bodyPr>
            <a:normAutofit/>
          </a:bodyPr>
          <a:lstStyle/>
          <a:p>
            <a:pPr algn="just"/>
            <a:r>
              <a:rPr lang="en-AU" sz="3200" dirty="0"/>
              <a:t>You probably think that </a:t>
            </a:r>
            <a:r>
              <a:rPr lang="en-AU" sz="3200" b="1" i="1" dirty="0"/>
              <a:t>“</a:t>
            </a:r>
            <a:r>
              <a:rPr lang="en-AU" sz="3200" b="1" i="1" dirty="0" err="1"/>
              <a:t>landak</a:t>
            </a:r>
            <a:r>
              <a:rPr lang="en-AU" sz="3200" b="1" i="1" dirty="0"/>
              <a:t>”</a:t>
            </a:r>
            <a:r>
              <a:rPr lang="en-AU" sz="3200" dirty="0"/>
              <a:t>,</a:t>
            </a:r>
            <a:r>
              <a:rPr lang="en-AU" sz="3200" b="1" i="1" dirty="0"/>
              <a:t> </a:t>
            </a:r>
            <a:r>
              <a:rPr lang="en-AU" sz="3200" dirty="0"/>
              <a:t>pronounced </a:t>
            </a:r>
            <a:r>
              <a:rPr lang="en-AU" sz="3200" i="1" dirty="0"/>
              <a:t>“</a:t>
            </a:r>
            <a:r>
              <a:rPr lang="en-AU" sz="3200" i="1" dirty="0" err="1"/>
              <a:t>lun</a:t>
            </a:r>
            <a:r>
              <a:rPr lang="en-AU" sz="3200" i="1" dirty="0"/>
              <a:t>-duck”</a:t>
            </a:r>
            <a:r>
              <a:rPr lang="en-AU" sz="3200" dirty="0"/>
              <a:t>,</a:t>
            </a:r>
            <a:r>
              <a:rPr lang="en-AU" sz="3200" i="1" dirty="0"/>
              <a:t>  </a:t>
            </a:r>
            <a:r>
              <a:rPr lang="en-AU" sz="3200" dirty="0"/>
              <a:t>is the Indonesian word for a </a:t>
            </a:r>
            <a:r>
              <a:rPr lang="en-AU" sz="3200" i="1" dirty="0"/>
              <a:t>“land duck”, </a:t>
            </a:r>
            <a:r>
              <a:rPr lang="en-AU" sz="3200" dirty="0"/>
              <a:t>right? I get your point but it appears that you </a:t>
            </a:r>
            <a:r>
              <a:rPr lang="en-AU" sz="3200"/>
              <a:t>have missed </a:t>
            </a:r>
            <a:r>
              <a:rPr lang="en-AU" sz="3200" i="1"/>
              <a:t>“the</a:t>
            </a:r>
            <a:r>
              <a:rPr lang="en-AU" sz="3200" i="1" dirty="0"/>
              <a:t> point”</a:t>
            </a:r>
            <a:r>
              <a:rPr lang="en-AU" sz="3200" dirty="0"/>
              <a:t>!</a:t>
            </a:r>
          </a:p>
          <a:p>
            <a:pPr algn="just"/>
            <a:r>
              <a:rPr lang="en-AU" sz="3200" dirty="0"/>
              <a:t>You see, the noun </a:t>
            </a:r>
            <a:r>
              <a:rPr lang="en-AU" sz="3200" b="1" i="1" dirty="0"/>
              <a:t>“</a:t>
            </a:r>
            <a:r>
              <a:rPr lang="en-AU" sz="3200" b="1" i="1" dirty="0" err="1"/>
              <a:t>landak</a:t>
            </a:r>
            <a:r>
              <a:rPr lang="en-AU" sz="3200" b="1" i="1" dirty="0"/>
              <a:t>” </a:t>
            </a:r>
            <a:r>
              <a:rPr lang="en-AU" sz="3200" dirty="0"/>
              <a:t>is a “</a:t>
            </a:r>
            <a:r>
              <a:rPr lang="en-AU" sz="3200" i="1" dirty="0"/>
              <a:t>hedgehog”</a:t>
            </a:r>
            <a:r>
              <a:rPr lang="en-AU" sz="3200" dirty="0"/>
              <a:t> or </a:t>
            </a:r>
            <a:r>
              <a:rPr lang="en-AU" sz="3200" i="1" dirty="0"/>
              <a:t>“porcupine” </a:t>
            </a:r>
            <a:r>
              <a:rPr lang="en-AU" sz="3200" dirty="0"/>
              <a:t>in Indonesian.</a:t>
            </a:r>
          </a:p>
          <a:p>
            <a:pPr algn="just"/>
            <a:r>
              <a:rPr lang="en-AU" sz="3200" dirty="0"/>
              <a:t>Never, ever </a:t>
            </a:r>
            <a:r>
              <a:rPr lang="en-AU" sz="3200" i="1" dirty="0"/>
              <a:t>“pin” </a:t>
            </a:r>
            <a:r>
              <a:rPr lang="en-AU" sz="3200" dirty="0"/>
              <a:t>your hopes on trying to</a:t>
            </a:r>
            <a:r>
              <a:rPr lang="en-AU" sz="3200" i="1" dirty="0"/>
              <a:t> </a:t>
            </a:r>
            <a:r>
              <a:rPr lang="en-AU" sz="3200" dirty="0"/>
              <a:t>outsmart me!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81" y="3739292"/>
            <a:ext cx="1390108" cy="1146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61" y="-85935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6343" y="-105261"/>
            <a:ext cx="117876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1" y="3863642"/>
            <a:ext cx="3233658" cy="3233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47" y="4152913"/>
            <a:ext cx="2948063" cy="26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landak</vt:lpstr>
      <vt:lpstr>landak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2016-12-21T23:00:55Z</dcterms:modified>
</cp:coreProperties>
</file>