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25/12/2016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lampit</a:t>
            </a:r>
            <a:endParaRPr lang="en-AU" sz="8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942" y="3391851"/>
            <a:ext cx="4213449" cy="1805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88" y="1690688"/>
            <a:ext cx="4501723" cy="45017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327" y="985330"/>
            <a:ext cx="4813042" cy="481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lampit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62" y="1517968"/>
            <a:ext cx="1139005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lampit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“lump-it”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for the expression </a:t>
            </a:r>
            <a:r>
              <a:rPr lang="en-AU" sz="4000" i="1" dirty="0"/>
              <a:t>“Like IT or Lump IT!” </a:t>
            </a:r>
            <a:r>
              <a:rPr lang="en-AU" sz="4000" dirty="0"/>
              <a:t>or</a:t>
            </a:r>
            <a:r>
              <a:rPr lang="en-AU" sz="4000" i="1" dirty="0"/>
              <a:t> “Take IT or Leave IT!” , right? </a:t>
            </a:r>
          </a:p>
          <a:p>
            <a:pPr algn="just"/>
            <a:r>
              <a:rPr lang="en-AU" sz="4000" dirty="0"/>
              <a:t>Well, I think I’ll sit this one out, because the noun  </a:t>
            </a:r>
            <a:r>
              <a:rPr lang="en-AU" sz="4000" b="1" i="1" dirty="0"/>
              <a:t>“</a:t>
            </a:r>
            <a:r>
              <a:rPr lang="en-AU" sz="4000" b="1" i="1" dirty="0" err="1"/>
              <a:t>lampit</a:t>
            </a:r>
            <a:r>
              <a:rPr lang="en-AU" sz="4000" b="1" i="1" dirty="0"/>
              <a:t>”</a:t>
            </a:r>
            <a:r>
              <a:rPr lang="en-AU" sz="4000" dirty="0"/>
              <a:t> or </a:t>
            </a:r>
            <a:r>
              <a:rPr lang="en-AU" sz="4000" b="1" i="1" dirty="0"/>
              <a:t>“</a:t>
            </a:r>
            <a:r>
              <a:rPr lang="en-AU" sz="4000" b="1" i="1" dirty="0" err="1"/>
              <a:t>tikar</a:t>
            </a:r>
            <a:r>
              <a:rPr lang="en-AU" sz="4000" b="1" i="1" dirty="0"/>
              <a:t>”</a:t>
            </a:r>
            <a:r>
              <a:rPr lang="en-AU" sz="4000" dirty="0"/>
              <a:t> is a traditional sitting or sleeping mat woven from the leaves of the </a:t>
            </a:r>
            <a:r>
              <a:rPr lang="en-AU" sz="4000" dirty="0" err="1"/>
              <a:t>pandanus</a:t>
            </a:r>
            <a:r>
              <a:rPr lang="en-AU" sz="4000" dirty="0"/>
              <a:t> palm (but nowadays from plastic).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333" y="4989250"/>
            <a:ext cx="1453899" cy="152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2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8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 err="1"/>
              <a:t>lampit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61" y="1153983"/>
            <a:ext cx="11390051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So why </a:t>
            </a:r>
            <a:r>
              <a:rPr lang="en-AU" sz="4000" i="1" dirty="0"/>
              <a:t>“lump it” </a:t>
            </a:r>
            <a:r>
              <a:rPr lang="en-AU" sz="4000" dirty="0"/>
              <a:t>when you can sit or even sleep on it as millions of Indonesians do every day! Given the choice, I’d rather sleep on a </a:t>
            </a:r>
            <a:r>
              <a:rPr lang="en-AU" sz="4000" b="1" i="1" dirty="0"/>
              <a:t>“</a:t>
            </a:r>
            <a:r>
              <a:rPr lang="en-AU" sz="4000" b="1" i="1" dirty="0" err="1"/>
              <a:t>lampit</a:t>
            </a:r>
            <a:r>
              <a:rPr lang="en-AU" sz="4000" b="1" i="1" dirty="0"/>
              <a:t>”</a:t>
            </a:r>
            <a:r>
              <a:rPr lang="en-AU" sz="4000" dirty="0"/>
              <a:t> than </a:t>
            </a:r>
            <a:r>
              <a:rPr lang="en-AU" sz="4000" i="1" dirty="0"/>
              <a:t>“lump it”</a:t>
            </a:r>
            <a:r>
              <a:rPr lang="en-AU" sz="4000" dirty="0"/>
              <a:t>!</a:t>
            </a:r>
          </a:p>
          <a:p>
            <a:endParaRPr lang="en-AU" sz="4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585" y="2959039"/>
            <a:ext cx="1107672" cy="9138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53" y="3075921"/>
            <a:ext cx="3884645" cy="29134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098" y="4449860"/>
            <a:ext cx="4017902" cy="20948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94" y="2887711"/>
            <a:ext cx="4318973" cy="431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120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lampit</vt:lpstr>
      <vt:lpstr>lampit</vt:lpstr>
      <vt:lpstr>lampit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38</cp:revision>
  <dcterms:created xsi:type="dcterms:W3CDTF">2016-04-10T22:18:35Z</dcterms:created>
  <dcterms:modified xsi:type="dcterms:W3CDTF">2016-12-25T03:55:13Z</dcterms:modified>
</cp:coreProperties>
</file>