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20/12/2016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lambat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40" y="2259149"/>
            <a:ext cx="2184920" cy="2184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" y="2978384"/>
            <a:ext cx="5054859" cy="3769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3392" y="2877553"/>
            <a:ext cx="4789326" cy="4062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61" y="215474"/>
            <a:ext cx="3154562" cy="3014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54" y="365125"/>
            <a:ext cx="2553866" cy="26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lambat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526845"/>
            <a:ext cx="1162086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lambat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lum</a:t>
            </a:r>
            <a:r>
              <a:rPr lang="en-AU" sz="4000" i="1" dirty="0"/>
              <a:t>-but”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a </a:t>
            </a:r>
            <a:r>
              <a:rPr lang="en-AU" sz="4000" i="1" dirty="0"/>
              <a:t>“lamb’s rump”, </a:t>
            </a:r>
            <a:r>
              <a:rPr lang="en-AU" sz="4000" dirty="0"/>
              <a:t>right? </a:t>
            </a:r>
          </a:p>
          <a:p>
            <a:pPr algn="just"/>
            <a:r>
              <a:rPr lang="en-AU" sz="4000" dirty="0"/>
              <a:t>As usual, you are a little slow off the mark as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lambat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“slow” </a:t>
            </a:r>
            <a:r>
              <a:rPr lang="en-AU" sz="4000" dirty="0"/>
              <a:t>and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terlambat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“late” </a:t>
            </a:r>
            <a:r>
              <a:rPr lang="en-AU" sz="4000" dirty="0"/>
              <a:t>in Indonesian.</a:t>
            </a:r>
          </a:p>
          <a:p>
            <a:pPr algn="just"/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73" y="-44584"/>
            <a:ext cx="2371429" cy="1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86" y="-24384"/>
            <a:ext cx="2371429" cy="1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29" y="4366726"/>
            <a:ext cx="2254510" cy="2254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73" y="4991877"/>
            <a:ext cx="1665670" cy="1698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6849" y="4923065"/>
            <a:ext cx="1649952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lambat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526845"/>
            <a:ext cx="1162086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you’re </a:t>
            </a:r>
            <a:r>
              <a:rPr lang="en-AU" sz="4000" b="1" i="1" dirty="0"/>
              <a:t>“</a:t>
            </a:r>
            <a:r>
              <a:rPr lang="en-AU" sz="4000" b="1" i="1" dirty="0" err="1"/>
              <a:t>terlambat</a:t>
            </a:r>
            <a:r>
              <a:rPr lang="en-AU" sz="4000" b="1" i="1" dirty="0"/>
              <a:t>” </a:t>
            </a:r>
            <a:r>
              <a:rPr lang="en-AU" sz="4000" dirty="0"/>
              <a:t>to school at Browns Plains SHS, you can expect a 10-minute litter duty at lunchtime!</a:t>
            </a:r>
          </a:p>
          <a:p>
            <a:pPr algn="just"/>
            <a:r>
              <a:rPr lang="en-AU" sz="4000" dirty="0"/>
              <a:t>That’s more environmentally friendly than a kick up the </a:t>
            </a:r>
            <a:r>
              <a:rPr lang="en-AU" sz="4000" i="1" dirty="0"/>
              <a:t>“rump”</a:t>
            </a:r>
            <a:r>
              <a:rPr lang="en-AU" sz="4000" dirty="0"/>
              <a:t>!</a:t>
            </a:r>
          </a:p>
          <a:p>
            <a:pPr algn="just"/>
            <a:endParaRPr lang="en-AU" sz="4000" dirty="0"/>
          </a:p>
          <a:p>
            <a:pPr algn="just"/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73" y="-44584"/>
            <a:ext cx="2371429" cy="1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86" y="-24384"/>
            <a:ext cx="2371429" cy="1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57" y="3627925"/>
            <a:ext cx="3064524" cy="3064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4" y="3918091"/>
            <a:ext cx="2438347" cy="2679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4416" y="4240447"/>
            <a:ext cx="3063086" cy="2357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65" y="3219674"/>
            <a:ext cx="3092692" cy="38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2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lambat</vt:lpstr>
      <vt:lpstr>lambat</vt:lpstr>
      <vt:lpstr>lambat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2016-12-20T01:23:44Z</dcterms:modified>
</cp:coreProperties>
</file>