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lama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99316"/>
            <a:ext cx="3025006" cy="455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65" y="1791386"/>
            <a:ext cx="7136750" cy="5352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72" y="3048000"/>
            <a:ext cx="3333750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5817" y="264427"/>
            <a:ext cx="2995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The one “l” lama,</a:t>
            </a:r>
          </a:p>
          <a:p>
            <a:r>
              <a:rPr lang="en-AU" b="1" dirty="0"/>
              <a:t>He’s a priest.</a:t>
            </a:r>
          </a:p>
          <a:p>
            <a:r>
              <a:rPr lang="en-AU" b="1" dirty="0"/>
              <a:t>The two “l” llama,</a:t>
            </a:r>
          </a:p>
          <a:p>
            <a:r>
              <a:rPr lang="en-AU" b="1" dirty="0"/>
              <a:t>He’s a beast.</a:t>
            </a:r>
          </a:p>
          <a:p>
            <a:r>
              <a:rPr lang="en-AU" b="1" dirty="0"/>
              <a:t>And I will bet</a:t>
            </a:r>
          </a:p>
          <a:p>
            <a:r>
              <a:rPr lang="en-AU" b="1" dirty="0"/>
              <a:t>A silk pyjama</a:t>
            </a:r>
          </a:p>
          <a:p>
            <a:r>
              <a:rPr lang="en-AU" b="1" dirty="0"/>
              <a:t>There isn’t any</a:t>
            </a:r>
          </a:p>
          <a:p>
            <a:r>
              <a:rPr lang="en-AU" b="1" dirty="0"/>
              <a:t>Three “I” </a:t>
            </a:r>
            <a:r>
              <a:rPr lang="en-AU" b="1" dirty="0" err="1"/>
              <a:t>lllama</a:t>
            </a:r>
            <a:r>
              <a:rPr lang="en-AU" b="1" dirty="0"/>
              <a:t>.</a:t>
            </a:r>
          </a:p>
          <a:p>
            <a:r>
              <a:rPr lang="en-AU" dirty="0"/>
              <a:t>   	</a:t>
            </a:r>
            <a:r>
              <a:rPr lang="en-AU" i="1" dirty="0"/>
              <a:t>By Ogden Nash</a:t>
            </a:r>
            <a:endParaRPr lang="en-US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97" y="790639"/>
            <a:ext cx="242977" cy="366151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1726163" y="186612"/>
            <a:ext cx="2463282" cy="1808390"/>
          </a:xfrm>
          <a:prstGeom prst="cloudCallout">
            <a:avLst>
              <a:gd name="adj1" fmla="val 54491"/>
              <a:gd name="adj2" fmla="val 6740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2861" y="766296"/>
            <a:ext cx="119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 err="1"/>
              <a:t>Lllama</a:t>
            </a:r>
            <a:endParaRPr lang="en-US" sz="28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47" y="790638"/>
            <a:ext cx="242977" cy="366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24" y="790638"/>
            <a:ext cx="242977" cy="3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3" y="1083909"/>
            <a:ext cx="113634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can see you’re thinking that </a:t>
            </a:r>
            <a:r>
              <a:rPr lang="en-AU" sz="4000" b="1" i="1" dirty="0"/>
              <a:t>“lama”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lah-mah</a:t>
            </a:r>
            <a:r>
              <a:rPr lang="en-AU" sz="4000" i="1" dirty="0"/>
              <a:t>”</a:t>
            </a:r>
            <a:r>
              <a:rPr lang="en-AU" sz="4000" dirty="0"/>
              <a:t>, is either a Tibetan monk or some goat-like species, right? </a:t>
            </a:r>
          </a:p>
          <a:p>
            <a:pPr algn="just"/>
            <a:r>
              <a:rPr lang="en-AU" sz="4000" dirty="0"/>
              <a:t>If you’re still trying to figure it out then you, like Ogden Nash, are taking far too </a:t>
            </a:r>
            <a:r>
              <a:rPr lang="en-AU" sz="4000" i="1" dirty="0" err="1"/>
              <a:t>llllllong</a:t>
            </a:r>
            <a:r>
              <a:rPr lang="en-AU" sz="4000" i="1" dirty="0"/>
              <a:t>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“lama” </a:t>
            </a:r>
            <a:r>
              <a:rPr lang="en-AU" sz="4000" i="1" dirty="0"/>
              <a:t>means “a long time” </a:t>
            </a:r>
            <a:r>
              <a:rPr lang="en-AU" sz="4000" dirty="0"/>
              <a:t>in Indonesian</a:t>
            </a:r>
            <a:r>
              <a:rPr lang="en-AU" sz="4000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46" y="4642906"/>
            <a:ext cx="2241119" cy="2241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59" y="4642906"/>
            <a:ext cx="2838989" cy="2220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6" y="4688707"/>
            <a:ext cx="2079310" cy="2079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44" y="4642906"/>
            <a:ext cx="2384718" cy="22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3" y="1083909"/>
            <a:ext cx="113634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Indonesians tend to be very patient and rarely complain that something takes </a:t>
            </a:r>
            <a:r>
              <a:rPr lang="en-AU" sz="4000" b="1" i="1" dirty="0"/>
              <a:t>“</a:t>
            </a:r>
            <a:r>
              <a:rPr lang="en-AU" sz="4000" b="1" i="1" dirty="0" err="1"/>
              <a:t>terlalu</a:t>
            </a:r>
            <a:r>
              <a:rPr lang="en-AU" sz="4000" b="1" i="1" dirty="0"/>
              <a:t> lama” </a:t>
            </a:r>
            <a:r>
              <a:rPr lang="en-AU" sz="4000" dirty="0"/>
              <a:t>or </a:t>
            </a:r>
            <a:r>
              <a:rPr lang="en-AU" sz="4000" i="1" dirty="0"/>
              <a:t>“too long”. </a:t>
            </a:r>
            <a:r>
              <a:rPr lang="en-AU" sz="4000" dirty="0"/>
              <a:t>They therefore have little appreciation of our obsession with always being on time!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258" y="4172713"/>
            <a:ext cx="2206932" cy="2383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89" y="4421079"/>
            <a:ext cx="2135119" cy="2135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33" y="3722973"/>
            <a:ext cx="2681459" cy="2731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56" y="3537994"/>
            <a:ext cx="2897447" cy="31014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93" y="4113041"/>
            <a:ext cx="2335692" cy="2591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19">
            <a:off x="7160136" y="-95159"/>
            <a:ext cx="955670" cy="1274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93" y="2797258"/>
            <a:ext cx="1333516" cy="11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lama</vt:lpstr>
      <vt:lpstr>lama</vt:lpstr>
      <vt:lpstr>lama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2016-12-15T07:08:07Z</dcterms:modified>
</cp:coreProperties>
</file>