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201DF-A16E-4688-A404-05AA8FBE9705}" type="datetimeFigureOut">
              <a:rPr lang="en-US" smtClean="0"/>
              <a:t>13-Nov-16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3598B-3F82-4BBF-9C7C-6C1ABBD32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66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3598B-3F82-4BBF-9C7C-6C1ABBD321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6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kawin</a:t>
            </a:r>
            <a:endParaRPr lang="en-AU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76" y="3872203"/>
            <a:ext cx="6093997" cy="27711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08" y="1100653"/>
            <a:ext cx="5615948" cy="2937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749" y="755437"/>
            <a:ext cx="4784087" cy="2692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93" y="4037794"/>
            <a:ext cx="4667101" cy="269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0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kawin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831" y="1105987"/>
            <a:ext cx="11514338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are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kawin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“car-win”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word for </a:t>
            </a:r>
            <a:r>
              <a:rPr lang="en-AU" sz="4000" i="1" dirty="0"/>
              <a:t>“winning a car”</a:t>
            </a:r>
            <a:r>
              <a:rPr lang="en-AU" sz="4000" dirty="0"/>
              <a:t>,</a:t>
            </a:r>
            <a:r>
              <a:rPr lang="en-AU" sz="4000" i="1" dirty="0"/>
              <a:t> </a:t>
            </a:r>
            <a:r>
              <a:rPr lang="en-AU" sz="4000" dirty="0"/>
              <a:t>right? Sorry, but you lose yet again!</a:t>
            </a:r>
          </a:p>
          <a:p>
            <a:pPr algn="just"/>
            <a:r>
              <a:rPr lang="en-AU" sz="4000" dirty="0"/>
              <a:t>The verb </a:t>
            </a:r>
            <a:r>
              <a:rPr lang="en-AU" sz="4000" b="1" i="1" dirty="0"/>
              <a:t>“</a:t>
            </a:r>
            <a:r>
              <a:rPr lang="en-AU" sz="4000" b="1" i="1" dirty="0" err="1"/>
              <a:t>kawin</a:t>
            </a:r>
            <a:r>
              <a:rPr lang="en-AU" sz="4000" b="1" i="1" dirty="0"/>
              <a:t>” </a:t>
            </a:r>
            <a:r>
              <a:rPr lang="en-AU" sz="4000" dirty="0"/>
              <a:t>means</a:t>
            </a:r>
            <a:r>
              <a:rPr lang="en-AU" sz="4000" b="1" i="1" dirty="0"/>
              <a:t> </a:t>
            </a:r>
            <a:r>
              <a:rPr lang="en-AU" sz="4000" i="1" dirty="0"/>
              <a:t>“to marry” </a:t>
            </a:r>
            <a:r>
              <a:rPr lang="en-AU" sz="4000" b="1" i="1" dirty="0"/>
              <a:t>in Indonesian</a:t>
            </a:r>
            <a:r>
              <a:rPr lang="en-AU" sz="4000" dirty="0"/>
              <a:t>.</a:t>
            </a:r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841" y="3749774"/>
            <a:ext cx="4285870" cy="3028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7" y="3372768"/>
            <a:ext cx="3084277" cy="3485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574" y="4109208"/>
            <a:ext cx="3601227" cy="230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0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kawin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831" y="1034965"/>
            <a:ext cx="11514338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With the cost of weddings and the price of new cars these days, your only hope of owning a new car anytime soon might be to </a:t>
            </a:r>
            <a:r>
              <a:rPr lang="en-AU" sz="4000" b="1" i="1" dirty="0"/>
              <a:t>“</a:t>
            </a:r>
            <a:r>
              <a:rPr lang="en-AU" sz="4000" b="1" i="1" dirty="0" err="1"/>
              <a:t>kawin</a:t>
            </a:r>
            <a:r>
              <a:rPr lang="en-AU" sz="4000" b="1" i="1" dirty="0"/>
              <a:t>”</a:t>
            </a:r>
            <a:r>
              <a:rPr lang="en-AU" sz="4000" dirty="0"/>
              <a:t>!</a:t>
            </a:r>
          </a:p>
          <a:p>
            <a:endParaRPr lang="en-AU" sz="40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415" y="2877755"/>
            <a:ext cx="7620000" cy="5057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88" y="2168995"/>
            <a:ext cx="2580109" cy="25801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950" y="2360528"/>
            <a:ext cx="1452465" cy="119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58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79</Words>
  <Application>Microsoft Office PowerPoint</Application>
  <PresentationFormat>Widescreen</PresentationFormat>
  <Paragraphs>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kawin</vt:lpstr>
      <vt:lpstr>kawin</vt:lpstr>
      <vt:lpstr>kawin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36</cp:revision>
  <dcterms:created xsi:type="dcterms:W3CDTF">2016-04-10T22:18:35Z</dcterms:created>
  <dcterms:modified xsi:type="dcterms:W3CDTF">2016-11-13T08:31:14Z</dcterms:modified>
</cp:coreProperties>
</file>