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201DF-A16E-4688-A404-05AA8FBE9705}" type="datetimeFigureOut">
              <a:rPr lang="en-US" smtClean="0"/>
              <a:t>14-Nov-16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3598B-3F82-4BBF-9C7C-6C1ABBD3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6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3598B-3F82-4BBF-9C7C-6C1ABBD321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7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3598B-3F82-4BBF-9C7C-6C1ABBD321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kartu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02" y="1690688"/>
            <a:ext cx="6298811" cy="4724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10" y="1873350"/>
            <a:ext cx="6979014" cy="46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kartu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31" y="1034966"/>
            <a:ext cx="1151433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“kartu”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kar</a:t>
            </a:r>
            <a:r>
              <a:rPr lang="en-AU" sz="4000" i="1" dirty="0"/>
              <a:t>-two”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“two cars”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 Sorry, but you are driving the wrong way down a one-way street if you think that!</a:t>
            </a:r>
          </a:p>
          <a:p>
            <a:pPr algn="just"/>
            <a:r>
              <a:rPr lang="en-AU" sz="4000" dirty="0"/>
              <a:t>The  noun </a:t>
            </a:r>
            <a:r>
              <a:rPr lang="en-AU" sz="4000" b="1" i="1" dirty="0"/>
              <a:t>“kartu” </a:t>
            </a:r>
            <a:r>
              <a:rPr lang="en-AU" sz="4000" dirty="0"/>
              <a:t>is used to describe any form of </a:t>
            </a:r>
            <a:r>
              <a:rPr lang="en-AU" sz="4000" b="1" i="1" dirty="0"/>
              <a:t> </a:t>
            </a:r>
            <a:r>
              <a:rPr lang="en-AU" sz="4000" i="1" dirty="0"/>
              <a:t>“card”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04" y="4405142"/>
            <a:ext cx="2102450" cy="2452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31" y="4059225"/>
            <a:ext cx="3758585" cy="27987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16" y="3940552"/>
            <a:ext cx="3036121" cy="3036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0" y="4405142"/>
            <a:ext cx="995447" cy="24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kartu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96" y="1062956"/>
            <a:ext cx="7536206" cy="52689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AU" sz="4000" dirty="0"/>
              <a:t>Like any other country, Indonesia has the full range of greeting, ceremonial or congratulatory cards. </a:t>
            </a:r>
          </a:p>
          <a:p>
            <a:pPr algn="just"/>
            <a:r>
              <a:rPr lang="en-AU" sz="4000" dirty="0"/>
              <a:t>However, the most important card for all Indonesian citizens is the </a:t>
            </a:r>
            <a:r>
              <a:rPr lang="en-AU" sz="4000" b="1" i="1" dirty="0"/>
              <a:t>“Kartu </a:t>
            </a:r>
            <a:r>
              <a:rPr lang="en-AU" sz="4000" b="1" i="1" dirty="0" err="1"/>
              <a:t>Tanda</a:t>
            </a:r>
            <a:r>
              <a:rPr lang="en-AU" sz="4000" b="1" i="1" dirty="0"/>
              <a:t> </a:t>
            </a:r>
            <a:r>
              <a:rPr lang="en-AU" sz="4000" b="1" i="1" dirty="0" err="1"/>
              <a:t>Penduduk</a:t>
            </a:r>
            <a:r>
              <a:rPr lang="en-AU" sz="4000" b="1" i="1" dirty="0"/>
              <a:t>” (KTP) </a:t>
            </a:r>
            <a:r>
              <a:rPr lang="en-AU" sz="4000" dirty="0"/>
              <a:t>or </a:t>
            </a:r>
            <a:r>
              <a:rPr lang="en-AU" sz="4000" i="1" dirty="0"/>
              <a:t>National Identity Card</a:t>
            </a:r>
            <a:r>
              <a:rPr lang="en-AU" sz="4000" dirty="0"/>
              <a:t>.</a:t>
            </a:r>
          </a:p>
          <a:p>
            <a:pPr algn="just"/>
            <a:r>
              <a:rPr lang="en-AU" sz="4000" dirty="0"/>
              <a:t>Indonesians must produce this card as proof of identity for a multitude of different transactions, including to buy a ‘car or two’!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91" y="974878"/>
            <a:ext cx="3902160" cy="5117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12" y="5298253"/>
            <a:ext cx="1425039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132</Words>
  <Application>Microsoft Office PowerPoint</Application>
  <PresentationFormat>Widescreen</PresentationFormat>
  <Paragraphs>10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kartu</vt:lpstr>
      <vt:lpstr>kartu</vt:lpstr>
      <vt:lpstr>kartu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41</cp:revision>
  <dcterms:created xsi:type="dcterms:W3CDTF">2016-04-10T22:18:35Z</dcterms:created>
  <dcterms:modified xsi:type="dcterms:W3CDTF">2016-11-14T09:36:39Z</dcterms:modified>
</cp:coreProperties>
</file>