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94133" autoAdjust="0"/>
  </p:normalViewPr>
  <p:slideViewPr>
    <p:cSldViewPr snapToGrid="0">
      <p:cViewPr varScale="1">
        <p:scale>
          <a:sx n="108" d="100"/>
          <a:sy n="108" d="100"/>
        </p:scale>
        <p:origin x="678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8/11/2016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5178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8/11/2016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0336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8/11/2016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7684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8/11/2016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6571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8/11/2016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7504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8/11/2016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8037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8/11/2016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2367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8/11/2016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1382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8/11/2016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9067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8/11/2016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9642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8/11/2016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7089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2DE2E-2F67-4BEB-A6EC-4B8C4A2DA493}" type="datetimeFigureOut">
              <a:rPr lang="en-AU" smtClean="0"/>
              <a:t>8/11/2016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435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814" y="827814"/>
            <a:ext cx="5202371" cy="52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57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1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kafir</a:t>
            </a:r>
            <a:endParaRPr lang="en-AU" sz="8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09" y="2810559"/>
            <a:ext cx="6096000" cy="4572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169" y="1205037"/>
            <a:ext cx="2581275" cy="11906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961" y="0"/>
            <a:ext cx="2451659" cy="331545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20457">
            <a:off x="5820973" y="2270898"/>
            <a:ext cx="3107511" cy="465577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3491" y="3165034"/>
            <a:ext cx="4193681" cy="349207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4" y="365125"/>
            <a:ext cx="2105873" cy="345277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669" y="83976"/>
            <a:ext cx="2732640" cy="4130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563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kafir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22" y="1517968"/>
            <a:ext cx="11904955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/>
              <a:t>You probably think that </a:t>
            </a:r>
            <a:r>
              <a:rPr lang="en-AU" sz="4000" b="1" i="1" dirty="0"/>
              <a:t>“</a:t>
            </a:r>
            <a:r>
              <a:rPr lang="en-AU" sz="4000" b="1" i="1" dirty="0" err="1"/>
              <a:t>kafir</a:t>
            </a:r>
            <a:r>
              <a:rPr lang="en-AU" sz="4000" b="1" i="1" dirty="0"/>
              <a:t>”</a:t>
            </a:r>
            <a:r>
              <a:rPr lang="en-AU" sz="4000" dirty="0"/>
              <a:t>,</a:t>
            </a:r>
            <a:r>
              <a:rPr lang="en-AU" sz="4000" b="1" i="1" dirty="0"/>
              <a:t> </a:t>
            </a:r>
            <a:r>
              <a:rPr lang="en-AU" sz="4000" dirty="0"/>
              <a:t>pronounced </a:t>
            </a:r>
            <a:r>
              <a:rPr lang="en-AU" sz="4000" i="1" dirty="0"/>
              <a:t>“car-fear”</a:t>
            </a:r>
            <a:r>
              <a:rPr lang="en-AU" sz="4000" dirty="0"/>
              <a:t>,</a:t>
            </a:r>
          </a:p>
          <a:p>
            <a:pPr marL="0" indent="0" algn="just">
              <a:buNone/>
            </a:pPr>
            <a:r>
              <a:rPr lang="en-AU" sz="4000" dirty="0"/>
              <a:t>  means </a:t>
            </a:r>
            <a:r>
              <a:rPr lang="en-AU" sz="4000" i="1" dirty="0"/>
              <a:t>“fear of cars” </a:t>
            </a:r>
            <a:r>
              <a:rPr lang="en-AU" sz="4000" dirty="0"/>
              <a:t>in Indonesian, right?</a:t>
            </a:r>
          </a:p>
          <a:p>
            <a:pPr algn="just"/>
            <a:r>
              <a:rPr lang="en-AU" sz="4000" dirty="0"/>
              <a:t> As usual you are incorrect, so allow me to </a:t>
            </a:r>
            <a:r>
              <a:rPr lang="en-AU" sz="4000" i="1" dirty="0"/>
              <a:t>“steer” </a:t>
            </a:r>
            <a:r>
              <a:rPr lang="en-AU" sz="4000" dirty="0"/>
              <a:t>you in the right direction!</a:t>
            </a:r>
          </a:p>
          <a:p>
            <a:pPr algn="just"/>
            <a:r>
              <a:rPr lang="en-AU" sz="4000" dirty="0"/>
              <a:t>The adjective </a:t>
            </a:r>
            <a:r>
              <a:rPr lang="en-AU" sz="4000" b="1" i="1" dirty="0"/>
              <a:t>“</a:t>
            </a:r>
            <a:r>
              <a:rPr lang="en-AU" sz="4000" b="1" i="1" dirty="0" err="1"/>
              <a:t>kafir</a:t>
            </a:r>
            <a:r>
              <a:rPr lang="en-AU" sz="4000" b="1" i="1" dirty="0"/>
              <a:t>” </a:t>
            </a:r>
            <a:r>
              <a:rPr lang="en-AU" sz="4000" dirty="0"/>
              <a:t>means </a:t>
            </a:r>
            <a:r>
              <a:rPr lang="en-AU" sz="4000" i="1" dirty="0"/>
              <a:t>“non-believer” </a:t>
            </a:r>
            <a:r>
              <a:rPr lang="en-AU" sz="4000" dirty="0"/>
              <a:t>and is </a:t>
            </a:r>
            <a:r>
              <a:rPr lang="en-AU" sz="4000"/>
              <a:t>used by Indonesians to </a:t>
            </a:r>
            <a:r>
              <a:rPr lang="en-AU" sz="4000" dirty="0"/>
              <a:t>describe anyone without </a:t>
            </a:r>
            <a:r>
              <a:rPr lang="en-AU" sz="4000"/>
              <a:t>a religion.</a:t>
            </a:r>
            <a:endParaRPr lang="en-AU" sz="4000" dirty="0"/>
          </a:p>
          <a:p>
            <a:pPr marL="0" indent="0" algn="just">
              <a:buNone/>
            </a:pPr>
            <a:endParaRPr lang="en-AU" sz="4000" dirty="0"/>
          </a:p>
          <a:p>
            <a:endParaRPr lang="en-AU" sz="40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3395" y="252741"/>
            <a:ext cx="2229046" cy="13680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083" y="-296316"/>
            <a:ext cx="2099388" cy="20993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12" y="5053909"/>
            <a:ext cx="4059208" cy="180409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277" y="5264933"/>
            <a:ext cx="2779224" cy="1453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23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868" y="4361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8000" b="1" dirty="0" err="1"/>
              <a:t>kafir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4114" y="1080407"/>
            <a:ext cx="11210277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/>
              <a:t>In Indonesia everyone must follow one of the five officially-recognised religions and it is shown on all official documents including your Driver Licence.</a:t>
            </a:r>
            <a:endParaRPr lang="en-AU" sz="4000" i="1" dirty="0"/>
          </a:p>
          <a:p>
            <a:pPr algn="just"/>
            <a:r>
              <a:rPr lang="en-AU" sz="4000" dirty="0"/>
              <a:t>If you want to identify yourself as a </a:t>
            </a:r>
            <a:r>
              <a:rPr lang="en-AU" sz="4000" b="1" i="1" dirty="0"/>
              <a:t>“</a:t>
            </a:r>
            <a:r>
              <a:rPr lang="en-AU" sz="4000" b="1" i="1" dirty="0" err="1"/>
              <a:t>kafir</a:t>
            </a:r>
            <a:r>
              <a:rPr lang="en-AU" sz="4000" b="1" i="1" dirty="0"/>
              <a:t>” </a:t>
            </a:r>
            <a:r>
              <a:rPr lang="en-AU" sz="4000" dirty="0"/>
              <a:t>in Indonesia, you may as well have a</a:t>
            </a:r>
            <a:r>
              <a:rPr lang="en-AU" sz="4000" i="1" dirty="0"/>
              <a:t> “fear of cars” </a:t>
            </a:r>
            <a:r>
              <a:rPr lang="en-AU" sz="4000" dirty="0"/>
              <a:t>because you won’t be driving one!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894" y="4120703"/>
            <a:ext cx="1905000" cy="15716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689" y="4906516"/>
            <a:ext cx="1729875" cy="17849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880" y="4853455"/>
            <a:ext cx="1869342" cy="186934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902" y="4492600"/>
            <a:ext cx="1878306" cy="245870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222" y="4806141"/>
            <a:ext cx="1869342" cy="186934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10907">
            <a:off x="-8200" y="4638871"/>
            <a:ext cx="2087813" cy="196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6912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123</Words>
  <Application>Microsoft Office PowerPoint</Application>
  <PresentationFormat>Widescreen</PresentationFormat>
  <Paragraphs>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kafir</vt:lpstr>
      <vt:lpstr>kafir</vt:lpstr>
      <vt:lpstr>kafir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ATHANASIADIS, Jim</dc:creator>
  <cp:lastModifiedBy>JIM</cp:lastModifiedBy>
  <cp:revision>38</cp:revision>
  <dcterms:created xsi:type="dcterms:W3CDTF">2016-04-10T22:18:35Z</dcterms:created>
  <dcterms:modified xsi:type="dcterms:W3CDTF">2016-11-08T09:36:04Z</dcterms:modified>
</cp:coreProperties>
</file>