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jumpa</a:t>
            </a:r>
            <a:endParaRPr lang="en-AU" sz="8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95" y="1792343"/>
            <a:ext cx="3829787" cy="3829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581">
            <a:off x="8770356" y="359331"/>
            <a:ext cx="3264804" cy="3264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12" y="3361644"/>
            <a:ext cx="3400425" cy="3400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65" y="3179596"/>
            <a:ext cx="3518114" cy="3694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192">
            <a:off x="229188" y="390645"/>
            <a:ext cx="3153674" cy="31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jumpa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5005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jumpa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joom-pah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“jumper”,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Well, I’m not going to </a:t>
            </a:r>
            <a:r>
              <a:rPr lang="en-AU" sz="4000" i="1" dirty="0"/>
              <a:t>“jump” </a:t>
            </a:r>
            <a:r>
              <a:rPr lang="en-AU" sz="4000" dirty="0"/>
              <a:t>on that bandwagon because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jumpa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meet”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The way things are panning out, I predict South Sydney to  </a:t>
            </a:r>
            <a:r>
              <a:rPr lang="en-AU" sz="4000" b="1" i="1" dirty="0"/>
              <a:t>“</a:t>
            </a:r>
            <a:r>
              <a:rPr lang="en-AU" sz="4000" b="1" i="1" dirty="0" err="1"/>
              <a:t>jumpa</a:t>
            </a:r>
            <a:r>
              <a:rPr lang="en-AU" sz="4000" b="1" i="1" dirty="0"/>
              <a:t>” </a:t>
            </a:r>
            <a:r>
              <a:rPr lang="en-AU" sz="4000" dirty="0"/>
              <a:t>Manly Warringah in the 2017 NRL Grand Final.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03" y="5314217"/>
            <a:ext cx="1164453" cy="1543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56" y="5407718"/>
            <a:ext cx="819302" cy="781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08" y="5322963"/>
            <a:ext cx="1531200" cy="1535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08" y="5267461"/>
            <a:ext cx="1699653" cy="1502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5" y="5369236"/>
            <a:ext cx="1555415" cy="14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jumpa</vt:lpstr>
      <vt:lpstr>jumpa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39</cp:revision>
  <dcterms:created xsi:type="dcterms:W3CDTF">2016-04-10T22:18:35Z</dcterms:created>
  <dcterms:modified xsi:type="dcterms:W3CDTF">2017-02-02T11:33:10Z</dcterms:modified>
</cp:coreProperties>
</file>