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14/10/2017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14/10/2017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14/10/2017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jas</a:t>
            </a: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7245B367-9F4E-4852-8AE4-AF0C25488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5132">
            <a:off x="8625560" y="858140"/>
            <a:ext cx="2857899" cy="1829055"/>
          </a:xfrm>
          <a:prstGeom prst="rect">
            <a:avLst/>
          </a:prstGeom>
        </p:spPr>
      </p:pic>
      <p:pic>
        <p:nvPicPr>
          <p:cNvPr id="12" name="Picture 11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E6173C00-5105-4318-8122-BDB121D03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9531">
            <a:off x="477637" y="314483"/>
            <a:ext cx="3725591" cy="2768868"/>
          </a:xfrm>
          <a:prstGeom prst="rect">
            <a:avLst/>
          </a:prstGeom>
        </p:spPr>
      </p:pic>
      <p:pic>
        <p:nvPicPr>
          <p:cNvPr id="14" name="Picture 1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13B67EC-9F97-40B0-A6EB-3C1D414FEA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3540">
            <a:off x="-92144" y="2995127"/>
            <a:ext cx="5463752" cy="3862873"/>
          </a:xfrm>
          <a:prstGeom prst="rect">
            <a:avLst/>
          </a:prstGeom>
        </p:spPr>
      </p:pic>
      <p:pic>
        <p:nvPicPr>
          <p:cNvPr id="16" name="Picture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B252DA1-A206-4817-BF80-80841EC16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3502">
            <a:off x="4791338" y="1450547"/>
            <a:ext cx="2095500" cy="20955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2F9A313-2A85-4F61-9715-9E98E3F233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1859">
            <a:off x="9035314" y="3507666"/>
            <a:ext cx="2837795" cy="28377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7C4E0C-1D13-42E8-A7BE-27EA86E117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368">
            <a:off x="5229735" y="3644356"/>
            <a:ext cx="3848014" cy="266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jas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7968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“</a:t>
            </a:r>
            <a:r>
              <a:rPr lang="en-AU" sz="4000" b="1" i="1" dirty="0"/>
              <a:t>jas”</a:t>
            </a:r>
            <a:r>
              <a:rPr lang="en-AU" sz="4000" i="1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</a:t>
            </a:r>
            <a:r>
              <a:rPr lang="en-AU" sz="4000" i="1" dirty="0" err="1"/>
              <a:t>juss</a:t>
            </a:r>
            <a:r>
              <a:rPr lang="en-AU" sz="4000" i="1" dirty="0"/>
              <a:t>” </a:t>
            </a:r>
            <a:r>
              <a:rPr lang="en-AU" sz="4000" dirty="0"/>
              <a:t>is the Indonesian word for </a:t>
            </a:r>
            <a:r>
              <a:rPr lang="en-AU" sz="4000" i="1" dirty="0"/>
              <a:t>“just”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right ?</a:t>
            </a:r>
          </a:p>
          <a:p>
            <a:pPr algn="just"/>
            <a:r>
              <a:rPr lang="en-AU" sz="4000" dirty="0"/>
              <a:t>Sorry to tell you that you have  </a:t>
            </a:r>
            <a:r>
              <a:rPr lang="en-AU" sz="4000" i="1" dirty="0"/>
              <a:t>“just” </a:t>
            </a:r>
            <a:r>
              <a:rPr lang="en-AU" sz="4000" dirty="0"/>
              <a:t>missed out yet again! The noun </a:t>
            </a:r>
            <a:r>
              <a:rPr lang="en-AU" sz="4000" b="1" i="1" dirty="0"/>
              <a:t>“jas” </a:t>
            </a:r>
            <a:r>
              <a:rPr lang="en-AU" sz="4000" dirty="0"/>
              <a:t>means </a:t>
            </a:r>
            <a:r>
              <a:rPr lang="en-AU" sz="4000" i="1" dirty="0"/>
              <a:t>“jacket</a:t>
            </a:r>
            <a:r>
              <a:rPr lang="en-AU" sz="4000" dirty="0"/>
              <a:t>” or </a:t>
            </a:r>
            <a:r>
              <a:rPr lang="en-AU" sz="4000" i="1" dirty="0"/>
              <a:t>“coat”  </a:t>
            </a:r>
            <a:r>
              <a:rPr lang="en-AU" sz="4000" dirty="0"/>
              <a:t>in Indonesian. </a:t>
            </a:r>
            <a:endParaRPr lang="en-AU" sz="4000" i="1" dirty="0"/>
          </a:p>
        </p:txBody>
      </p:sp>
      <p:pic>
        <p:nvPicPr>
          <p:cNvPr id="5" name="Picture 4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DE845D2F-EEF8-4D09-89A2-A7B010C01E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602">
            <a:off x="8413808" y="3701988"/>
            <a:ext cx="3082880" cy="3082880"/>
          </a:xfrm>
          <a:prstGeom prst="rect">
            <a:avLst/>
          </a:prstGeom>
        </p:spPr>
      </p:pic>
      <p:pic>
        <p:nvPicPr>
          <p:cNvPr id="7" name="Picture 6" descr="A person wearing a red jacket&#10;&#10;Description generated with high confidence">
            <a:extLst>
              <a:ext uri="{FF2B5EF4-FFF2-40B4-BE49-F238E27FC236}">
                <a16:creationId xmlns:a16="http://schemas.microsoft.com/office/drawing/2014/main" id="{82C2F2DD-7CE4-4062-8BD0-C42C97E98A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8353">
            <a:off x="2254397" y="3976104"/>
            <a:ext cx="2689192" cy="2689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AEE9EE-92A6-4B2C-BE06-E8FB988BF1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5076">
            <a:off x="5854399" y="3819762"/>
            <a:ext cx="2234869" cy="27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3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jas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59" y="1517968"/>
            <a:ext cx="11435062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Someone should open up a new chain of clothing stores specialising in only jackets and jeans and call it </a:t>
            </a:r>
            <a:r>
              <a:rPr lang="en-AU" sz="4000" b="1" i="1" dirty="0"/>
              <a:t>“Jas </a:t>
            </a:r>
            <a:r>
              <a:rPr lang="en-AU" sz="4000" b="1" i="1" dirty="0" err="1"/>
              <a:t>Jins</a:t>
            </a:r>
            <a:r>
              <a:rPr lang="en-AU" sz="4000" b="1" i="1" dirty="0"/>
              <a:t>” </a:t>
            </a:r>
            <a:r>
              <a:rPr lang="en-AU" sz="4000" dirty="0"/>
              <a:t>!</a:t>
            </a:r>
          </a:p>
        </p:txBody>
      </p:sp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A680CAB-ABD2-4090-8910-7253BA088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26" y="278765"/>
            <a:ext cx="2362389" cy="1325563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75F2F95-FA29-46FC-896B-6F825D769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955" y="278765"/>
            <a:ext cx="2362389" cy="1325563"/>
          </a:xfrm>
          <a:prstGeom prst="rect">
            <a:avLst/>
          </a:prstGeom>
        </p:spPr>
      </p:pic>
      <p:pic>
        <p:nvPicPr>
          <p:cNvPr id="11" name="Picture 10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1ED9B909-AA99-40C0-BECD-4DB1EFFAE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25" y="3368351"/>
            <a:ext cx="4908097" cy="27539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5186EA-B062-4120-9C20-A57346038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90" y="2959946"/>
            <a:ext cx="2514600" cy="3333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D0047A-42A8-44D9-90B5-CC96F23611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644" y="3086438"/>
            <a:ext cx="1028700" cy="981075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BD3C1560-4A19-4C56-AD84-6BEE2BFC7C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5132">
            <a:off x="8823910" y="4305829"/>
            <a:ext cx="2857899" cy="18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34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80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jas</vt:lpstr>
      <vt:lpstr>jas</vt:lpstr>
      <vt:lpstr>jas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40</cp:revision>
  <dcterms:created xsi:type="dcterms:W3CDTF">2016-04-10T22:18:35Z</dcterms:created>
  <dcterms:modified xsi:type="dcterms:W3CDTF">2017-10-14T01:20:06Z</dcterms:modified>
</cp:coreProperties>
</file>