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CF6E-8F36-4E37-8173-10957C140C47}" type="datetimeFigureOut">
              <a:rPr lang="en-US" smtClean="0"/>
              <a:t>01-Nov-16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55662-78A4-4480-A20F-F13051CA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55662-78A4-4480-A20F-F13051CA93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isteri</a:t>
            </a:r>
            <a:endParaRPr lang="en-AU" sz="8000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9" y="231459"/>
            <a:ext cx="4374268" cy="2918457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972" y="292416"/>
            <a:ext cx="285750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07" y="1266202"/>
            <a:ext cx="6221257" cy="4060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31" y="4226767"/>
            <a:ext cx="2709481" cy="27094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40" y="3867847"/>
            <a:ext cx="5460741" cy="28923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" y="422676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isteri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42" y="1739009"/>
            <a:ext cx="11392516" cy="5268912"/>
          </a:xfrm>
        </p:spPr>
        <p:txBody>
          <a:bodyPr>
            <a:normAutofit/>
          </a:bodyPr>
          <a:lstStyle/>
          <a:p>
            <a:r>
              <a:rPr lang="en-AU" sz="4000" dirty="0"/>
              <a:t> 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isteri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ist-er-ri</a:t>
            </a:r>
            <a:r>
              <a:rPr lang="en-AU" sz="4000" i="1" dirty="0"/>
              <a:t>”</a:t>
            </a:r>
            <a:r>
              <a:rPr lang="en-AU" sz="4000" dirty="0"/>
              <a:t>, is the Indonesian word for </a:t>
            </a:r>
            <a:r>
              <a:rPr lang="en-AU" sz="4000" i="1" dirty="0"/>
              <a:t>“history”</a:t>
            </a:r>
            <a:r>
              <a:rPr lang="en-AU" sz="4000" dirty="0"/>
              <a:t>, right?</a:t>
            </a:r>
          </a:p>
          <a:p>
            <a:r>
              <a:rPr lang="en-AU" sz="4000" dirty="0"/>
              <a:t>As usual, </a:t>
            </a:r>
            <a:r>
              <a:rPr lang="en-AU" sz="4000" i="1" dirty="0"/>
              <a:t>“history” </a:t>
            </a:r>
            <a:r>
              <a:rPr lang="en-AU" sz="4000" dirty="0"/>
              <a:t>has repeated itself and you are wrong yet again.</a:t>
            </a:r>
          </a:p>
          <a:p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isteri</a:t>
            </a:r>
            <a:r>
              <a:rPr lang="en-AU" sz="4000" b="1" i="1" dirty="0"/>
              <a:t>” </a:t>
            </a:r>
            <a:r>
              <a:rPr lang="en-AU" sz="4000" dirty="0"/>
              <a:t> means </a:t>
            </a:r>
            <a:r>
              <a:rPr lang="en-AU" sz="4000" i="1" dirty="0"/>
              <a:t>“wife” </a:t>
            </a:r>
            <a:r>
              <a:rPr lang="en-AU" sz="4000" dirty="0"/>
              <a:t>in Indonesian. The role of the </a:t>
            </a:r>
            <a:r>
              <a:rPr lang="en-AU" sz="4000" b="1" i="1" dirty="0"/>
              <a:t>“</a:t>
            </a:r>
            <a:r>
              <a:rPr lang="en-AU" sz="4000" b="1" i="1" dirty="0" err="1"/>
              <a:t>isteri</a:t>
            </a:r>
            <a:r>
              <a:rPr lang="en-AU" sz="4000" b="1" i="1" dirty="0"/>
              <a:t>” </a:t>
            </a:r>
            <a:r>
              <a:rPr lang="en-AU" sz="4000" dirty="0"/>
              <a:t>in the politics of the Indonesian nation cannot be understated.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55" y="31280"/>
            <a:ext cx="2657669" cy="1993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80" y="5661096"/>
            <a:ext cx="5187820" cy="1196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711" y="99154"/>
            <a:ext cx="609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isteri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64" y="1589088"/>
            <a:ext cx="9951621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Indonesia’s first president, </a:t>
            </a:r>
            <a:r>
              <a:rPr lang="en-AU" sz="4000" b="1" i="1" dirty="0"/>
              <a:t>Sukarno</a:t>
            </a:r>
            <a:r>
              <a:rPr lang="en-AU" sz="4000" dirty="0"/>
              <a:t>, had seven wives at the same time while he was in office. They were 22, 23, 38, 39, 43, 44 and 46 years younger than him… </a:t>
            </a:r>
          </a:p>
          <a:p>
            <a:pPr algn="just"/>
            <a:r>
              <a:rPr lang="en-AU" sz="4000" dirty="0"/>
              <a:t>The second president, </a:t>
            </a:r>
            <a:r>
              <a:rPr lang="en-AU" sz="4000" b="1" i="1" dirty="0"/>
              <a:t>Suharto</a:t>
            </a:r>
            <a:r>
              <a:rPr lang="en-AU" sz="4000" dirty="0"/>
              <a:t>, as a military man, was only permitted one </a:t>
            </a:r>
            <a:r>
              <a:rPr lang="en-AU" sz="4000" i="1" dirty="0"/>
              <a:t>‘official’ </a:t>
            </a:r>
            <a:r>
              <a:rPr lang="en-AU" sz="4000" dirty="0"/>
              <a:t>wife. That wife, </a:t>
            </a:r>
            <a:r>
              <a:rPr lang="en-AU" sz="4000" b="1" i="1" dirty="0" err="1"/>
              <a:t>Ibu</a:t>
            </a:r>
            <a:r>
              <a:rPr lang="en-AU" sz="4000" b="1" i="1" dirty="0"/>
              <a:t> Tien</a:t>
            </a:r>
            <a:r>
              <a:rPr lang="en-AU" sz="4000" dirty="0"/>
              <a:t>, was more feared than the president himself, and her reputation terrified any other women who had their eyes on </a:t>
            </a:r>
            <a:r>
              <a:rPr lang="en-AU" sz="4000" i="1" dirty="0"/>
              <a:t>‘her man’.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75" y="0"/>
            <a:ext cx="2657669" cy="199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537" y="1400393"/>
            <a:ext cx="1887083" cy="1915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02" y="57475"/>
            <a:ext cx="1506505" cy="1531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537" y="4726629"/>
            <a:ext cx="1887083" cy="13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isteri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42" y="1739009"/>
            <a:ext cx="1139251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lesson we can learn from influential Indonesian wives is that if you mess around with the </a:t>
            </a:r>
            <a:r>
              <a:rPr lang="en-AU" sz="4000" b="1" i="1" dirty="0"/>
              <a:t>“</a:t>
            </a:r>
            <a:r>
              <a:rPr lang="en-AU" sz="4000" b="1" i="1" dirty="0" err="1"/>
              <a:t>isteri</a:t>
            </a:r>
            <a:r>
              <a:rPr lang="en-AU" sz="4000" b="1" i="1" dirty="0"/>
              <a:t>”</a:t>
            </a:r>
            <a:r>
              <a:rPr lang="en-AU" sz="4000" dirty="0"/>
              <a:t> you will soon become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55" y="31280"/>
            <a:ext cx="2657669" cy="199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22" y="2743199"/>
            <a:ext cx="1208920" cy="1208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92" y="2771795"/>
            <a:ext cx="1180324" cy="1180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42" y="2797756"/>
            <a:ext cx="1180324" cy="1180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92" y="2797756"/>
            <a:ext cx="1180324" cy="1180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94" y="3219196"/>
            <a:ext cx="1399114" cy="1154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4" y="3978080"/>
            <a:ext cx="3088711" cy="3088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87" y="4100940"/>
            <a:ext cx="2784121" cy="2784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40" y="3361957"/>
            <a:ext cx="2817426" cy="35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187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isteri</vt:lpstr>
      <vt:lpstr>isteri</vt:lpstr>
      <vt:lpstr>isteri</vt:lpstr>
      <vt:lpstr>isteri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2016-11-01T09:43:32Z</dcterms:modified>
</cp:coreProperties>
</file>