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20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56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BA25C9-1CD8-4575-A65D-7C0F2F17366E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F69EB-FF57-43C1-A6B9-ED952CF25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97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90AB1-4FEC-417B-9FF3-C1BC9D085F5D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718F8-2AB9-4B40-8040-6BDD94109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8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718F8-2AB9-4B40-8040-6BDD94109B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8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B12416E-CB16-434A-9149-EE13F6F9C714}" type="datetimeFigureOut">
              <a:rPr lang="en-US" smtClean="0"/>
              <a:t>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3A6261D-822A-4327-BAB7-178B2903A5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languagelearning.com/index.php/custom_pages/view_page/name/aimovervie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WELCOME TO AIM LANGUAGE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smtClean="0"/>
          </a:p>
          <a:p>
            <a:r>
              <a:rPr lang="en-US" smtClean="0"/>
              <a:t>The Accelerative Integrated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6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Wendy Maxwell the innovator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Ontario Institute for Studies in Education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Drama in Education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Third International Conference on Drama in </a:t>
            </a:r>
            <a:r>
              <a:rPr lang="en-US" dirty="0"/>
              <a:t>E</a:t>
            </a:r>
            <a:r>
              <a:rPr lang="en-US" dirty="0" smtClean="0"/>
              <a:t>nglish Language Teaching – held in Tainan, Taiwan,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AIM IS DRAMA AND STORY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Stories compel more than topics or themes</a:t>
            </a:r>
          </a:p>
          <a:p>
            <a:endParaRPr lang="en-US" smtClean="0"/>
          </a:p>
          <a:p>
            <a:r>
              <a:rPr lang="en-US" smtClean="0"/>
              <a:t>The contexts and emotional elements supplied by stories encourages retention of language</a:t>
            </a:r>
          </a:p>
          <a:p>
            <a:endParaRPr lang="en-US" smtClean="0"/>
          </a:p>
          <a:p>
            <a:r>
              <a:rPr lang="en-US" smtClean="0"/>
              <a:t>Language in AIM is corpus based: most frequent words  are used first and then repeated often in a natural context</a:t>
            </a:r>
          </a:p>
          <a:p>
            <a:endParaRPr lang="en-US" smtClean="0"/>
          </a:p>
          <a:p>
            <a:r>
              <a:rPr lang="en-US" smtClean="0"/>
              <a:t>Vocabulary is scaffolded: repeated often and reviewed and then more is added</a:t>
            </a:r>
          </a:p>
          <a:p>
            <a:endParaRPr lang="en-US" smtClean="0"/>
          </a:p>
          <a:p>
            <a:r>
              <a:rPr lang="en-US" smtClean="0"/>
              <a:t>Grammar is introduced in a real world way: structures are offfered as needed for the story and practiced until the grammar is internalized (inductive method)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6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1284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AIM </a:t>
            </a:r>
            <a:endParaRPr lang="en-US" dirty="0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Kinesthetic, VISUAL, and Aural learning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Each word is associated with a gesture</a:t>
            </a:r>
          </a:p>
          <a:p>
            <a:endParaRPr lang="en-US" sz="2000" dirty="0"/>
          </a:p>
          <a:p>
            <a:r>
              <a:rPr lang="en-US" sz="2000" dirty="0" smtClean="0"/>
              <a:t>The gesture illustrates the meaning of the word</a:t>
            </a:r>
          </a:p>
          <a:p>
            <a:endParaRPr lang="en-US" sz="2000" dirty="0"/>
          </a:p>
          <a:p>
            <a:r>
              <a:rPr lang="en-US" sz="2000" dirty="0" smtClean="0"/>
              <a:t>This is sometimes linked to TPR (Total Physical Response)</a:t>
            </a:r>
          </a:p>
          <a:p>
            <a:endParaRPr lang="en-US" sz="2000" dirty="0"/>
          </a:p>
          <a:p>
            <a:r>
              <a:rPr lang="en-US" sz="2000" dirty="0" smtClean="0"/>
              <a:t>The class practices the  pronunciation of the words as they gesture</a:t>
            </a:r>
          </a:p>
          <a:p>
            <a:endParaRPr lang="en-US" sz="2000" dirty="0"/>
          </a:p>
          <a:p>
            <a:r>
              <a:rPr lang="en-US" sz="2000" dirty="0" smtClean="0"/>
              <a:t>The words and gestures are taught in meaningful chunks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65283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Gestures, Speech, image, chunking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www.aimlanguagelearning.com/index.php/custom_pages/view_page/name/aimoverview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5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based on drama/story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ALLOWS VOCABULARY TO BE  EXPERIENCED IN DEPTH</a:t>
            </a:r>
          </a:p>
          <a:p>
            <a:endParaRPr lang="en-US" sz="2000" dirty="0"/>
          </a:p>
          <a:p>
            <a:r>
              <a:rPr lang="en-US" sz="2000" dirty="0" smtClean="0"/>
              <a:t>ALLOWS LANGUAGE TO BE MANIPULATED TO CREATE NEW SENTENCES AND EXPRESS IDEAS</a:t>
            </a:r>
          </a:p>
          <a:p>
            <a:endParaRPr lang="en-US" sz="2000" dirty="0"/>
          </a:p>
          <a:p>
            <a:r>
              <a:rPr lang="en-US" sz="2000" dirty="0" smtClean="0"/>
              <a:t>ALLOWS STUDENTS TO SPEAK MOST OF THE CLASS TIME</a:t>
            </a:r>
          </a:p>
          <a:p>
            <a:endParaRPr lang="en-US" sz="2000" dirty="0"/>
          </a:p>
          <a:p>
            <a:r>
              <a:rPr lang="en-US" sz="2000" dirty="0" smtClean="0"/>
              <a:t>ALLOWS THE CLASS TO BE CONDUCTED IN L2 FROM DAY ONE  !!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323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 CONSTRUCTS THE LANGUAGE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STUDENTS MEMORIZE THE TEXT TO THE PLAY, THEY INTERNALIZE THE  VOCABULARY, THE GRAMMAR, AND USE WHAT THEY HAVE LEARNED TO WORK TOGETHER</a:t>
            </a:r>
          </a:p>
          <a:p>
            <a:endParaRPr lang="en-US" dirty="0"/>
          </a:p>
          <a:p>
            <a:r>
              <a:rPr lang="en-US" dirty="0" smtClean="0"/>
              <a:t>STUDENTS LEARN LANGUAGE THROUGH PERFORMING RAPS, CREATING AND MOVING TO DANCE AND THE </a:t>
            </a:r>
            <a:r>
              <a:rPr lang="en-US" smtClean="0"/>
              <a:t>MOVEMENT  </a:t>
            </a:r>
            <a:r>
              <a:rPr lang="en-US" dirty="0" smtClean="0"/>
              <a:t>PERFORMING THE PLAY</a:t>
            </a:r>
          </a:p>
          <a:p>
            <a:endParaRPr lang="en-US" dirty="0"/>
          </a:p>
          <a:p>
            <a:r>
              <a:rPr lang="en-US" dirty="0" smtClean="0"/>
              <a:t>GRAMMAR IS LEARNED THROUGH RAPS  (GRAMMAR  RAPS)</a:t>
            </a:r>
          </a:p>
          <a:p>
            <a:endParaRPr lang="en-US" dirty="0"/>
          </a:p>
          <a:p>
            <a:r>
              <a:rPr lang="en-US" dirty="0" smtClean="0"/>
              <a:t>MOVEMENT, GESTURE, SONG, EMOTION, AND MEANING PRODUCES MEANINGFUL</a:t>
            </a:r>
          </a:p>
          <a:p>
            <a:r>
              <a:rPr lang="en-US" dirty="0" smtClean="0"/>
              <a:t>L        E         A          R          N       I          N        G          </a:t>
            </a:r>
          </a:p>
        </p:txBody>
      </p:sp>
    </p:spTree>
    <p:extLst>
      <p:ext uri="{BB962C8B-B14F-4D97-AF65-F5344CB8AC3E}">
        <p14:creationId xmlns:p14="http://schemas.microsoft.com/office/powerpoint/2010/main" val="50137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113</TotalTime>
  <Words>316</Words>
  <Application>Microsoft Office PowerPoint</Application>
  <PresentationFormat>On-screen Show (4:3)</PresentationFormat>
  <Paragraphs>56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WELCOME TO AIM LANGUAGE LEARNING</vt:lpstr>
      <vt:lpstr>Introduction</vt:lpstr>
      <vt:lpstr>AIM IS DRAMA AND STORY BASED</vt:lpstr>
      <vt:lpstr>Kinesthetic, VISUAL, and Aural learning</vt:lpstr>
      <vt:lpstr>Gestures, Speech, image, chunking</vt:lpstr>
      <vt:lpstr>Vocabulary based on drama/story</vt:lpstr>
      <vt:lpstr>THE PLAY CONSTRUCTS THE LANGUAGE </vt:lpstr>
    </vt:vector>
  </TitlesOfParts>
  <Company>Southern NH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AIM LANGUAGE LEARNING</dc:title>
  <dc:creator>Gary</dc:creator>
  <cp:lastModifiedBy>JIM</cp:lastModifiedBy>
  <cp:revision>13</cp:revision>
  <dcterms:created xsi:type="dcterms:W3CDTF">2011-04-21T04:17:11Z</dcterms:created>
  <dcterms:modified xsi:type="dcterms:W3CDTF">2014-01-09T09:16:32Z</dcterms:modified>
</cp:coreProperties>
</file>