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hiu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4" y="324667"/>
            <a:ext cx="3248087" cy="32480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53" y="2619838"/>
            <a:ext cx="3940759" cy="3940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31" y="0"/>
            <a:ext cx="2952750" cy="2952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3" y="3705422"/>
            <a:ext cx="2952829" cy="2952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53" y="250019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hiu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9" y="1517968"/>
            <a:ext cx="1152568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probably think that </a:t>
            </a:r>
            <a:r>
              <a:rPr lang="en-AU" sz="4000" b="1" i="1" dirty="0"/>
              <a:t>“</a:t>
            </a:r>
            <a:r>
              <a:rPr lang="en-AU" sz="4000" b="1" i="1" dirty="0" err="1"/>
              <a:t>hiu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“he-</a:t>
            </a:r>
            <a:r>
              <a:rPr lang="en-AU" sz="4000" i="1" dirty="0" err="1"/>
              <a:t>oo</a:t>
            </a:r>
            <a:r>
              <a:rPr lang="en-AU" sz="4000" i="1" dirty="0"/>
              <a:t>”</a:t>
            </a:r>
            <a:r>
              <a:rPr lang="en-AU" sz="4000" dirty="0"/>
              <a:t>, means “colour hues” in Indonesian, right? Well, your complexion will take on a different </a:t>
            </a:r>
            <a:r>
              <a:rPr lang="en-AU" sz="4000" i="1" dirty="0"/>
              <a:t>“hue” </a:t>
            </a:r>
            <a:r>
              <a:rPr lang="en-AU" sz="4000" dirty="0"/>
              <a:t>when I tell you that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hiu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“shark” </a:t>
            </a:r>
            <a:r>
              <a:rPr lang="en-AU" sz="4000" dirty="0"/>
              <a:t>in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6" y="3807642"/>
            <a:ext cx="4266090" cy="2509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80" y="3719405"/>
            <a:ext cx="5721920" cy="2902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15" y="242888"/>
            <a:ext cx="2409825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2371" y="304006"/>
            <a:ext cx="245948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hiu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9" y="1517968"/>
            <a:ext cx="1152568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However, I’m sure you’ll weather the </a:t>
            </a:r>
            <a:r>
              <a:rPr lang="en-AU" sz="4000" i="1" dirty="0"/>
              <a:t>“Storm”</a:t>
            </a:r>
            <a:r>
              <a:rPr lang="en-AU" sz="4000" dirty="0"/>
              <a:t>… just like the </a:t>
            </a:r>
            <a:r>
              <a:rPr lang="en-AU" sz="4000" i="1" dirty="0"/>
              <a:t>Cronulla Sharks </a:t>
            </a:r>
            <a:r>
              <a:rPr lang="en-AU" sz="4000" dirty="0"/>
              <a:t>did in the NRL Grand Final.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9" y="3017641"/>
            <a:ext cx="4142174" cy="335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77" y="2032147"/>
            <a:ext cx="3245919" cy="396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14" y="2710457"/>
            <a:ext cx="4106663" cy="4106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95" y="4874183"/>
            <a:ext cx="3088700" cy="2305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8875">
            <a:off x="2805606" y="14772"/>
            <a:ext cx="2172162" cy="18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2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hiu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35" y="3195961"/>
            <a:ext cx="5477842" cy="366203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159933" y="365125"/>
            <a:ext cx="4193867" cy="2078200"/>
          </a:xfrm>
          <a:prstGeom prst="cloudCallout">
            <a:avLst>
              <a:gd name="adj1" fmla="val 2151"/>
              <a:gd name="adj2" fmla="val 93238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94594" y="811746"/>
            <a:ext cx="2627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000" b="1" i="1" dirty="0"/>
              <a:t>I knew Melbourne would succumb to a shark-feeding frenzy!!!</a:t>
            </a:r>
            <a:endParaRPr lang="en-US" sz="2000" b="1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885">
            <a:off x="1944905" y="641589"/>
            <a:ext cx="3829787" cy="3829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7" y="2567531"/>
            <a:ext cx="4290469" cy="4290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0195" y="1461270"/>
            <a:ext cx="4654791" cy="3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4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hiu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35" y="3195961"/>
            <a:ext cx="5477842" cy="366203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159933" y="365125"/>
            <a:ext cx="4193867" cy="2078200"/>
          </a:xfrm>
          <a:prstGeom prst="cloudCallout">
            <a:avLst>
              <a:gd name="adj1" fmla="val 2151"/>
              <a:gd name="adj2" fmla="val 93238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05313" y="1027906"/>
            <a:ext cx="262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000" b="1" i="1" dirty="0"/>
              <a:t>Just circling in for the final kill !!!</a:t>
            </a:r>
            <a:endParaRPr lang="en-US" sz="2000" b="1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98" y="3986074"/>
            <a:ext cx="2753511" cy="275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46" y="1404225"/>
            <a:ext cx="4238625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4" y="4510669"/>
            <a:ext cx="2409825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6008" y="5281061"/>
            <a:ext cx="224198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95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hiu</vt:lpstr>
      <vt:lpstr>hiu</vt:lpstr>
      <vt:lpstr>hiu</vt:lpstr>
      <vt:lpstr>hiu</vt:lpstr>
      <vt:lpstr>hiu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2016-10-02T12:50:02Z</dcterms:modified>
</cp:coreProperties>
</file>