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hendak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1763"/>
            <a:ext cx="2515767" cy="223623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6333" y="2697859"/>
            <a:ext cx="6379334" cy="408549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9628" y="4621763"/>
            <a:ext cx="2342372" cy="223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5624" y="401514"/>
            <a:ext cx="3838963" cy="3716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740" y="263194"/>
            <a:ext cx="2711612" cy="3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hendak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517968"/>
            <a:ext cx="11567604" cy="526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hendak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“hen-duck” </a:t>
            </a:r>
            <a:r>
              <a:rPr lang="en-AU" sz="4000" dirty="0"/>
              <a:t>means </a:t>
            </a:r>
            <a:r>
              <a:rPr lang="en-AU" sz="4000" i="1" dirty="0"/>
              <a:t>“poultry” </a:t>
            </a:r>
            <a:r>
              <a:rPr lang="en-AU" sz="4000" dirty="0"/>
              <a:t>in Indonesian, right?</a:t>
            </a:r>
          </a:p>
          <a:p>
            <a:pPr marL="0" indent="0" algn="just">
              <a:buNone/>
            </a:pPr>
            <a:r>
              <a:rPr lang="en-AU" sz="4000" dirty="0"/>
              <a:t>Well, you better </a:t>
            </a:r>
            <a:r>
              <a:rPr lang="en-AU" sz="4000" i="1" dirty="0"/>
              <a:t>“duck” </a:t>
            </a:r>
            <a:r>
              <a:rPr lang="en-AU" sz="4000" dirty="0"/>
              <a:t>for cover because you are wrong yet again.</a:t>
            </a:r>
          </a:p>
          <a:p>
            <a:pPr marL="0" indent="0" algn="just">
              <a:buNone/>
            </a:pPr>
            <a:r>
              <a:rPr lang="en-AU" sz="4000" dirty="0"/>
              <a:t>The Indonesian verb </a:t>
            </a:r>
            <a:r>
              <a:rPr lang="en-AU" sz="4000" b="1" i="1" dirty="0"/>
              <a:t>“</a:t>
            </a:r>
            <a:r>
              <a:rPr lang="en-AU" sz="4000" b="1" i="1" dirty="0" err="1"/>
              <a:t>hendak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wish to do something”.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19" y="4786801"/>
            <a:ext cx="3718151" cy="176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30" y="4556790"/>
            <a:ext cx="3810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hendak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0" y="1387021"/>
            <a:ext cx="11082562" cy="5268913"/>
          </a:xfrm>
        </p:spPr>
      </p:pic>
    </p:spTree>
    <p:extLst>
      <p:ext uri="{BB962C8B-B14F-4D97-AF65-F5344CB8AC3E}">
        <p14:creationId xmlns:p14="http://schemas.microsoft.com/office/powerpoint/2010/main" val="359462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hendak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48" y="4811511"/>
            <a:ext cx="3428934" cy="228595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477">
            <a:off x="5427436" y="1460823"/>
            <a:ext cx="4649415" cy="526891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65483" y="1336818"/>
            <a:ext cx="3501851" cy="2156677"/>
          </a:xfrm>
          <a:prstGeom prst="wedgeEllipseCallout">
            <a:avLst>
              <a:gd name="adj1" fmla="val 98838"/>
              <a:gd name="adj2" fmla="val 57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1874" y="1856440"/>
            <a:ext cx="288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If you would like me to produce another </a:t>
            </a:r>
            <a:r>
              <a:rPr lang="en-AU" b="1" i="1" dirty="0"/>
              <a:t>WORD Of The DAY</a:t>
            </a:r>
            <a:r>
              <a:rPr lang="en-AU" i="1" dirty="0"/>
              <a:t>, your </a:t>
            </a:r>
            <a:r>
              <a:rPr lang="en-AU" b="1" i="1" dirty="0"/>
              <a:t>“</a:t>
            </a:r>
            <a:r>
              <a:rPr lang="en-AU" b="1" i="1" dirty="0" err="1"/>
              <a:t>hendak</a:t>
            </a:r>
            <a:r>
              <a:rPr lang="en-AU" b="1" i="1" dirty="0"/>
              <a:t>” </a:t>
            </a:r>
            <a:r>
              <a:rPr lang="en-AU" i="1" dirty="0"/>
              <a:t>is my command!!!</a:t>
            </a:r>
            <a:endParaRPr lang="en-US" i="1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2" y="4095279"/>
            <a:ext cx="24384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58">
            <a:off x="838200" y="5042954"/>
            <a:ext cx="707349" cy="707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72" y="4900589"/>
            <a:ext cx="3052897" cy="1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hendak</vt:lpstr>
      <vt:lpstr>hendak</vt:lpstr>
      <vt:lpstr>hendak</vt:lpstr>
      <vt:lpstr>hendak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2016-10-22T00:23:57Z</dcterms:modified>
</cp:coreProperties>
</file>